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2"/>
  </p:notesMasterIdLst>
  <p:sldIdLst>
    <p:sldId id="320" r:id="rId2"/>
    <p:sldId id="321" r:id="rId3"/>
    <p:sldId id="1044" r:id="rId4"/>
    <p:sldId id="313" r:id="rId5"/>
    <p:sldId id="1042" r:id="rId6"/>
    <p:sldId id="1052" r:id="rId7"/>
    <p:sldId id="1053" r:id="rId8"/>
    <p:sldId id="1054" r:id="rId9"/>
    <p:sldId id="1055" r:id="rId10"/>
    <p:sldId id="1056" r:id="rId11"/>
    <p:sldId id="1057" r:id="rId12"/>
    <p:sldId id="1058" r:id="rId13"/>
    <p:sldId id="1059" r:id="rId14"/>
    <p:sldId id="1060" r:id="rId15"/>
    <p:sldId id="1061" r:id="rId16"/>
    <p:sldId id="1062" r:id="rId17"/>
    <p:sldId id="1063" r:id="rId18"/>
    <p:sldId id="1068" r:id="rId19"/>
    <p:sldId id="1039" r:id="rId20"/>
    <p:sldId id="1045" r:id="rId21"/>
    <p:sldId id="1066" r:id="rId22"/>
    <p:sldId id="1046" r:id="rId23"/>
    <p:sldId id="1047" r:id="rId24"/>
    <p:sldId id="1048" r:id="rId25"/>
    <p:sldId id="1049" r:id="rId26"/>
    <p:sldId id="1050" r:id="rId27"/>
    <p:sldId id="1051" r:id="rId28"/>
    <p:sldId id="1078" r:id="rId29"/>
    <p:sldId id="1079" r:id="rId30"/>
    <p:sldId id="1080" r:id="rId31"/>
    <p:sldId id="1067" r:id="rId32"/>
    <p:sldId id="322" r:id="rId33"/>
    <p:sldId id="1064" r:id="rId34"/>
    <p:sldId id="1065" r:id="rId35"/>
    <p:sldId id="1069" r:id="rId36"/>
    <p:sldId id="1070" r:id="rId37"/>
    <p:sldId id="1071" r:id="rId38"/>
    <p:sldId id="1072" r:id="rId39"/>
    <p:sldId id="1073" r:id="rId40"/>
    <p:sldId id="1075" r:id="rId41"/>
    <p:sldId id="1076" r:id="rId42"/>
    <p:sldId id="1077" r:id="rId43"/>
    <p:sldId id="1082" r:id="rId44"/>
    <p:sldId id="258" r:id="rId45"/>
    <p:sldId id="259" r:id="rId46"/>
    <p:sldId id="260" r:id="rId47"/>
    <p:sldId id="261" r:id="rId48"/>
    <p:sldId id="1086" r:id="rId49"/>
    <p:sldId id="866" r:id="rId50"/>
    <p:sldId id="1085" r:id="rId51"/>
    <p:sldId id="323" r:id="rId52"/>
    <p:sldId id="262" r:id="rId53"/>
    <p:sldId id="263" r:id="rId54"/>
    <p:sldId id="264" r:id="rId55"/>
    <p:sldId id="265" r:id="rId56"/>
    <p:sldId id="1083" r:id="rId57"/>
    <p:sldId id="326" r:id="rId58"/>
    <p:sldId id="267" r:id="rId59"/>
    <p:sldId id="1084" r:id="rId60"/>
    <p:sldId id="272" r:id="rId61"/>
    <p:sldId id="910" r:id="rId62"/>
    <p:sldId id="908" r:id="rId63"/>
    <p:sldId id="922" r:id="rId64"/>
    <p:sldId id="923" r:id="rId65"/>
    <p:sldId id="1087" r:id="rId66"/>
    <p:sldId id="929" r:id="rId67"/>
    <p:sldId id="1088" r:id="rId68"/>
    <p:sldId id="1090" r:id="rId69"/>
    <p:sldId id="1089" r:id="rId70"/>
    <p:sldId id="954" r:id="rId71"/>
    <p:sldId id="982" r:id="rId72"/>
    <p:sldId id="1091" r:id="rId73"/>
    <p:sldId id="1043" r:id="rId74"/>
    <p:sldId id="1092" r:id="rId75"/>
    <p:sldId id="1093" r:id="rId76"/>
    <p:sldId id="324" r:id="rId77"/>
    <p:sldId id="1094" r:id="rId78"/>
    <p:sldId id="1095" r:id="rId79"/>
    <p:sldId id="1096" r:id="rId80"/>
    <p:sldId id="1098" r:id="rId81"/>
    <p:sldId id="1100" r:id="rId82"/>
    <p:sldId id="1099" r:id="rId83"/>
    <p:sldId id="1101" r:id="rId84"/>
    <p:sldId id="989" r:id="rId85"/>
    <p:sldId id="990" r:id="rId86"/>
    <p:sldId id="991" r:id="rId87"/>
    <p:sldId id="1007" r:id="rId88"/>
    <p:sldId id="992" r:id="rId89"/>
    <p:sldId id="995" r:id="rId90"/>
    <p:sldId id="994" r:id="rId91"/>
    <p:sldId id="996" r:id="rId92"/>
    <p:sldId id="1102" r:id="rId93"/>
    <p:sldId id="997" r:id="rId94"/>
    <p:sldId id="998" r:id="rId95"/>
    <p:sldId id="999" r:id="rId96"/>
    <p:sldId id="1003" r:id="rId97"/>
    <p:sldId id="964" r:id="rId98"/>
    <p:sldId id="1008" r:id="rId99"/>
    <p:sldId id="1009" r:id="rId100"/>
    <p:sldId id="1010" r:id="rId101"/>
    <p:sldId id="1106" r:id="rId102"/>
    <p:sldId id="319" r:id="rId103"/>
    <p:sldId id="1103" r:id="rId104"/>
    <p:sldId id="1104" r:id="rId105"/>
    <p:sldId id="1105" r:id="rId106"/>
    <p:sldId id="1004" r:id="rId107"/>
    <p:sldId id="1116" r:id="rId108"/>
    <p:sldId id="1117" r:id="rId109"/>
    <p:sldId id="1107" r:id="rId110"/>
    <p:sldId id="1108" r:id="rId111"/>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A047E8-5896-4BCD-8AC7-106FBF059190}">
          <p14:sldIdLst>
            <p14:sldId id="320"/>
            <p14:sldId id="321"/>
            <p14:sldId id="1044"/>
            <p14:sldId id="313"/>
          </p14:sldIdLst>
        </p14:section>
        <p14:section name="1: Burden of Disease" id="{A6BC2024-DC77-4FB0-9D59-6874F3DE3BCB}">
          <p14:sldIdLst>
            <p14:sldId id="1042"/>
            <p14:sldId id="1052"/>
            <p14:sldId id="1053"/>
            <p14:sldId id="1054"/>
            <p14:sldId id="1055"/>
            <p14:sldId id="1056"/>
            <p14:sldId id="1057"/>
            <p14:sldId id="1058"/>
            <p14:sldId id="1059"/>
            <p14:sldId id="1060"/>
            <p14:sldId id="1061"/>
            <p14:sldId id="1062"/>
            <p14:sldId id="1063"/>
            <p14:sldId id="1068"/>
          </p14:sldIdLst>
        </p14:section>
        <p14:section name="2: Digital Readiness" id="{5863EB15-5D99-49C9-BEAC-6BFC52BB356C}">
          <p14:sldIdLst>
            <p14:sldId id="1039"/>
            <p14:sldId id="1045"/>
            <p14:sldId id="1066"/>
            <p14:sldId id="1046"/>
            <p14:sldId id="1047"/>
            <p14:sldId id="1048"/>
            <p14:sldId id="1049"/>
            <p14:sldId id="1050"/>
            <p14:sldId id="1051"/>
            <p14:sldId id="1078"/>
            <p14:sldId id="1079"/>
            <p14:sldId id="1080"/>
            <p14:sldId id="1067"/>
          </p14:sldIdLst>
        </p14:section>
        <p14:section name="3: Health &amp; Digital Health Strategies" id="{3F05CDEA-BA34-4EEA-B4B1-70262A45B6B4}">
          <p14:sldIdLst>
            <p14:sldId id="322"/>
            <p14:sldId id="1064"/>
            <p14:sldId id="1065"/>
            <p14:sldId id="1069"/>
            <p14:sldId id="1070"/>
            <p14:sldId id="1071"/>
            <p14:sldId id="1072"/>
            <p14:sldId id="1073"/>
            <p14:sldId id="1075"/>
            <p14:sldId id="1076"/>
            <p14:sldId id="1077"/>
          </p14:sldIdLst>
        </p14:section>
        <p14:section name="4: Implementation Progress" id="{01B71833-A8C7-44E9-ACF1-C46D44E767CB}">
          <p14:sldIdLst>
            <p14:sldId id="1082"/>
            <p14:sldId id="258"/>
            <p14:sldId id="259"/>
            <p14:sldId id="260"/>
            <p14:sldId id="261"/>
            <p14:sldId id="1086"/>
            <p14:sldId id="866"/>
          </p14:sldIdLst>
        </p14:section>
        <p14:section name="5: Theory of Impact" id="{1D9E3C58-099F-4A65-88F5-96AF9460F513}">
          <p14:sldIdLst>
            <p14:sldId id="1085"/>
            <p14:sldId id="323"/>
            <p14:sldId id="262"/>
            <p14:sldId id="263"/>
            <p14:sldId id="264"/>
            <p14:sldId id="265"/>
            <p14:sldId id="1083"/>
            <p14:sldId id="326"/>
            <p14:sldId id="267"/>
          </p14:sldIdLst>
        </p14:section>
        <p14:section name="6: OpenHIE-on-FHIR architecture" id="{AC238F92-DD5B-4E74-8682-B115290EE491}">
          <p14:sldIdLst>
            <p14:sldId id="1084"/>
            <p14:sldId id="272"/>
            <p14:sldId id="910"/>
            <p14:sldId id="908"/>
            <p14:sldId id="922"/>
            <p14:sldId id="923"/>
            <p14:sldId id="1087"/>
            <p14:sldId id="929"/>
            <p14:sldId id="1088"/>
            <p14:sldId id="1090"/>
            <p14:sldId id="1089"/>
            <p14:sldId id="954"/>
            <p14:sldId id="982"/>
            <p14:sldId id="1091"/>
            <p14:sldId id="1043"/>
            <p14:sldId id="1092"/>
          </p14:sldIdLst>
        </p14:section>
        <p14:section name="7: Country Blueprint Gap Analysis" id="{CA5B9B94-9C82-422F-8253-815A304A2500}">
          <p14:sldIdLst>
            <p14:sldId id="1093"/>
            <p14:sldId id="324"/>
            <p14:sldId id="1094"/>
            <p14:sldId id="1095"/>
            <p14:sldId id="1096"/>
            <p14:sldId id="1098"/>
            <p14:sldId id="1100"/>
            <p14:sldId id="1099"/>
          </p14:sldIdLst>
        </p14:section>
        <p14:section name="8: Implementation Science" id="{5054C638-670A-4337-A39B-43E23C2AD597}">
          <p14:sldIdLst>
            <p14:sldId id="1101"/>
            <p14:sldId id="989"/>
            <p14:sldId id="990"/>
            <p14:sldId id="991"/>
            <p14:sldId id="1007"/>
            <p14:sldId id="992"/>
            <p14:sldId id="995"/>
            <p14:sldId id="994"/>
            <p14:sldId id="996"/>
            <p14:sldId id="1102"/>
            <p14:sldId id="997"/>
            <p14:sldId id="998"/>
            <p14:sldId id="999"/>
            <p14:sldId id="1003"/>
            <p14:sldId id="964"/>
            <p14:sldId id="1008"/>
            <p14:sldId id="1009"/>
            <p14:sldId id="1010"/>
            <p14:sldId id="1106"/>
            <p14:sldId id="319"/>
            <p14:sldId id="1103"/>
          </p14:sldIdLst>
        </p14:section>
        <p14:section name="9: Real-time Investment Case Development" id="{14E7772D-B814-4B3A-B482-938DADD2AF8E}">
          <p14:sldIdLst>
            <p14:sldId id="1104"/>
            <p14:sldId id="1105"/>
            <p14:sldId id="1004"/>
            <p14:sldId id="1116"/>
            <p14:sldId id="1117"/>
            <p14:sldId id="1107"/>
            <p14:sldId id="1108"/>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499" autoAdjust="0"/>
  </p:normalViewPr>
  <p:slideViewPr>
    <p:cSldViewPr>
      <p:cViewPr varScale="1">
        <p:scale>
          <a:sx n="47" d="100"/>
          <a:sy n="47" d="100"/>
        </p:scale>
        <p:origin x="1020" y="48"/>
      </p:cViewPr>
      <p:guideLst>
        <p:guide orient="horz" pos="2592"/>
        <p:guide pos="4608"/>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Ritz" userId="8fe56b9ef4ca82ce" providerId="LiveId" clId="{B8F9EB11-8B54-49E6-AA01-2D7C66CEE5AF}"/>
    <pc:docChg chg="custSel delSld modSld modSection">
      <pc:chgData name="Derek Ritz" userId="8fe56b9ef4ca82ce" providerId="LiveId" clId="{B8F9EB11-8B54-49E6-AA01-2D7C66CEE5AF}" dt="2024-06-21T08:14:25.463" v="17" actId="47"/>
      <pc:docMkLst>
        <pc:docMk/>
      </pc:docMkLst>
      <pc:sldChg chg="mod modShow">
        <pc:chgData name="Derek Ritz" userId="8fe56b9ef4ca82ce" providerId="LiveId" clId="{B8F9EB11-8B54-49E6-AA01-2D7C66CEE5AF}" dt="2024-06-21T08:12:37.775" v="11" actId="729"/>
        <pc:sldMkLst>
          <pc:docMk/>
          <pc:sldMk cId="748939545" sldId="258"/>
        </pc:sldMkLst>
      </pc:sldChg>
      <pc:sldChg chg="mod modShow">
        <pc:chgData name="Derek Ritz" userId="8fe56b9ef4ca82ce" providerId="LiveId" clId="{B8F9EB11-8B54-49E6-AA01-2D7C66CEE5AF}" dt="2024-06-21T08:12:37.775" v="11" actId="729"/>
        <pc:sldMkLst>
          <pc:docMk/>
          <pc:sldMk cId="2463103449" sldId="259"/>
        </pc:sldMkLst>
      </pc:sldChg>
      <pc:sldChg chg="mod modShow">
        <pc:chgData name="Derek Ritz" userId="8fe56b9ef4ca82ce" providerId="LiveId" clId="{B8F9EB11-8B54-49E6-AA01-2D7C66CEE5AF}" dt="2024-06-21T08:12:37.775" v="11" actId="729"/>
        <pc:sldMkLst>
          <pc:docMk/>
          <pc:sldMk cId="3535105518" sldId="260"/>
        </pc:sldMkLst>
      </pc:sldChg>
      <pc:sldChg chg="mod modShow">
        <pc:chgData name="Derek Ritz" userId="8fe56b9ef4ca82ce" providerId="LiveId" clId="{B8F9EB11-8B54-49E6-AA01-2D7C66CEE5AF}" dt="2024-06-21T08:12:37.775" v="11" actId="729"/>
        <pc:sldMkLst>
          <pc:docMk/>
          <pc:sldMk cId="1425250414" sldId="261"/>
        </pc:sldMkLst>
      </pc:sldChg>
      <pc:sldChg chg="delSp mod">
        <pc:chgData name="Derek Ritz" userId="8fe56b9ef4ca82ce" providerId="LiveId" clId="{B8F9EB11-8B54-49E6-AA01-2D7C66CEE5AF}" dt="2024-06-21T08:11:13.801" v="3" actId="478"/>
        <pc:sldMkLst>
          <pc:docMk/>
          <pc:sldMk cId="946777243" sldId="321"/>
        </pc:sldMkLst>
        <pc:spChg chg="del">
          <ac:chgData name="Derek Ritz" userId="8fe56b9ef4ca82ce" providerId="LiveId" clId="{B8F9EB11-8B54-49E6-AA01-2D7C66CEE5AF}" dt="2024-06-21T08:11:13.801" v="3" actId="478"/>
          <ac:spMkLst>
            <pc:docMk/>
            <pc:sldMk cId="946777243" sldId="321"/>
            <ac:spMk id="5" creationId="{A59BC8B2-310C-90AE-1396-9D5BE9A59D78}"/>
          </ac:spMkLst>
        </pc:spChg>
      </pc:sldChg>
      <pc:sldChg chg="delSp mod">
        <pc:chgData name="Derek Ritz" userId="8fe56b9ef4ca82ce" providerId="LiveId" clId="{B8F9EB11-8B54-49E6-AA01-2D7C66CEE5AF}" dt="2024-06-21T08:12:47.789" v="13" actId="478"/>
        <pc:sldMkLst>
          <pc:docMk/>
          <pc:sldMk cId="3046984121" sldId="866"/>
        </pc:sldMkLst>
        <pc:spChg chg="del">
          <ac:chgData name="Derek Ritz" userId="8fe56b9ef4ca82ce" providerId="LiveId" clId="{B8F9EB11-8B54-49E6-AA01-2D7C66CEE5AF}" dt="2024-06-21T08:12:47.789" v="13" actId="478"/>
          <ac:spMkLst>
            <pc:docMk/>
            <pc:sldMk cId="3046984121" sldId="866"/>
            <ac:spMk id="2" creationId="{8BD2C32C-1FD4-2BB6-49E1-E1FF5F3B8859}"/>
          </ac:spMkLst>
        </pc:spChg>
      </pc:sldChg>
      <pc:sldChg chg="delSp mod">
        <pc:chgData name="Derek Ritz" userId="8fe56b9ef4ca82ce" providerId="LiveId" clId="{B8F9EB11-8B54-49E6-AA01-2D7C66CEE5AF}" dt="2024-06-21T08:11:29.237" v="5" actId="478"/>
        <pc:sldMkLst>
          <pc:docMk/>
          <pc:sldMk cId="1467535605" sldId="1042"/>
        </pc:sldMkLst>
        <pc:spChg chg="del">
          <ac:chgData name="Derek Ritz" userId="8fe56b9ef4ca82ce" providerId="LiveId" clId="{B8F9EB11-8B54-49E6-AA01-2D7C66CEE5AF}" dt="2024-06-21T08:11:29.237" v="5" actId="478"/>
          <ac:spMkLst>
            <pc:docMk/>
            <pc:sldMk cId="1467535605" sldId="1042"/>
            <ac:spMk id="3" creationId="{48D14BD3-411F-91B9-DD95-B45A45DC5A1A}"/>
          </ac:spMkLst>
        </pc:spChg>
      </pc:sldChg>
      <pc:sldChg chg="delSp mod">
        <pc:chgData name="Derek Ritz" userId="8fe56b9ef4ca82ce" providerId="LiveId" clId="{B8F9EB11-8B54-49E6-AA01-2D7C66CEE5AF}" dt="2024-06-21T08:11:20.083" v="4" actId="478"/>
        <pc:sldMkLst>
          <pc:docMk/>
          <pc:sldMk cId="4201873911" sldId="1044"/>
        </pc:sldMkLst>
        <pc:spChg chg="del">
          <ac:chgData name="Derek Ritz" userId="8fe56b9ef4ca82ce" providerId="LiveId" clId="{B8F9EB11-8B54-49E6-AA01-2D7C66CEE5AF}" dt="2024-06-21T08:11:20.083" v="4" actId="478"/>
          <ac:spMkLst>
            <pc:docMk/>
            <pc:sldMk cId="4201873911" sldId="1044"/>
            <ac:spMk id="2" creationId="{CF1E90D4-9319-BEC8-65D3-D7796D865CA6}"/>
          </ac:spMkLst>
        </pc:spChg>
        <pc:spChg chg="del">
          <ac:chgData name="Derek Ritz" userId="8fe56b9ef4ca82ce" providerId="LiveId" clId="{B8F9EB11-8B54-49E6-AA01-2D7C66CEE5AF}" dt="2024-06-21T08:11:20.083" v="4" actId="478"/>
          <ac:spMkLst>
            <pc:docMk/>
            <pc:sldMk cId="4201873911" sldId="1044"/>
            <ac:spMk id="3" creationId="{D909A20B-A9F7-AD33-9213-B445B64C6FDE}"/>
          </ac:spMkLst>
        </pc:spChg>
      </pc:sldChg>
      <pc:sldChg chg="mod modShow">
        <pc:chgData name="Derek Ritz" userId="8fe56b9ef4ca82ce" providerId="LiveId" clId="{B8F9EB11-8B54-49E6-AA01-2D7C66CEE5AF}" dt="2024-06-21T08:11:55.305" v="7" actId="729"/>
        <pc:sldMkLst>
          <pc:docMk/>
          <pc:sldMk cId="563776279" sldId="1045"/>
        </pc:sldMkLst>
      </pc:sldChg>
      <pc:sldChg chg="mod modShow">
        <pc:chgData name="Derek Ritz" userId="8fe56b9ef4ca82ce" providerId="LiveId" clId="{B8F9EB11-8B54-49E6-AA01-2D7C66CEE5AF}" dt="2024-06-21T08:11:55.305" v="7" actId="729"/>
        <pc:sldMkLst>
          <pc:docMk/>
          <pc:sldMk cId="4093038442" sldId="1046"/>
        </pc:sldMkLst>
      </pc:sldChg>
      <pc:sldChg chg="mod modShow">
        <pc:chgData name="Derek Ritz" userId="8fe56b9ef4ca82ce" providerId="LiveId" clId="{B8F9EB11-8B54-49E6-AA01-2D7C66CEE5AF}" dt="2024-06-21T08:11:55.305" v="7" actId="729"/>
        <pc:sldMkLst>
          <pc:docMk/>
          <pc:sldMk cId="4066922463" sldId="1047"/>
        </pc:sldMkLst>
      </pc:sldChg>
      <pc:sldChg chg="mod modShow">
        <pc:chgData name="Derek Ritz" userId="8fe56b9ef4ca82ce" providerId="LiveId" clId="{B8F9EB11-8B54-49E6-AA01-2D7C66CEE5AF}" dt="2024-06-21T08:11:55.305" v="7" actId="729"/>
        <pc:sldMkLst>
          <pc:docMk/>
          <pc:sldMk cId="2644089591" sldId="1048"/>
        </pc:sldMkLst>
      </pc:sldChg>
      <pc:sldChg chg="mod modShow">
        <pc:chgData name="Derek Ritz" userId="8fe56b9ef4ca82ce" providerId="LiveId" clId="{B8F9EB11-8B54-49E6-AA01-2D7C66CEE5AF}" dt="2024-06-21T08:11:55.305" v="7" actId="729"/>
        <pc:sldMkLst>
          <pc:docMk/>
          <pc:sldMk cId="3309174956" sldId="1049"/>
        </pc:sldMkLst>
      </pc:sldChg>
      <pc:sldChg chg="mod modShow">
        <pc:chgData name="Derek Ritz" userId="8fe56b9ef4ca82ce" providerId="LiveId" clId="{B8F9EB11-8B54-49E6-AA01-2D7C66CEE5AF}" dt="2024-06-21T08:11:55.305" v="7" actId="729"/>
        <pc:sldMkLst>
          <pc:docMk/>
          <pc:sldMk cId="3591467102" sldId="1050"/>
        </pc:sldMkLst>
      </pc:sldChg>
      <pc:sldChg chg="mod modShow">
        <pc:chgData name="Derek Ritz" userId="8fe56b9ef4ca82ce" providerId="LiveId" clId="{B8F9EB11-8B54-49E6-AA01-2D7C66CEE5AF}" dt="2024-06-21T08:11:55.305" v="7" actId="729"/>
        <pc:sldMkLst>
          <pc:docMk/>
          <pc:sldMk cId="2478797995" sldId="1051"/>
        </pc:sldMkLst>
      </pc:sldChg>
      <pc:sldChg chg="mod modShow">
        <pc:chgData name="Derek Ritz" userId="8fe56b9ef4ca82ce" providerId="LiveId" clId="{B8F9EB11-8B54-49E6-AA01-2D7C66CEE5AF}" dt="2024-06-21T08:11:00.560" v="2" actId="729"/>
        <pc:sldMkLst>
          <pc:docMk/>
          <pc:sldMk cId="1373835361" sldId="1052"/>
        </pc:sldMkLst>
      </pc:sldChg>
      <pc:sldChg chg="mod modShow">
        <pc:chgData name="Derek Ritz" userId="8fe56b9ef4ca82ce" providerId="LiveId" clId="{B8F9EB11-8B54-49E6-AA01-2D7C66CEE5AF}" dt="2024-06-21T08:11:00.560" v="2" actId="729"/>
        <pc:sldMkLst>
          <pc:docMk/>
          <pc:sldMk cId="1990250925" sldId="1053"/>
        </pc:sldMkLst>
      </pc:sldChg>
      <pc:sldChg chg="mod modShow">
        <pc:chgData name="Derek Ritz" userId="8fe56b9ef4ca82ce" providerId="LiveId" clId="{B8F9EB11-8B54-49E6-AA01-2D7C66CEE5AF}" dt="2024-06-21T08:11:00.560" v="2" actId="729"/>
        <pc:sldMkLst>
          <pc:docMk/>
          <pc:sldMk cId="3964926077" sldId="1054"/>
        </pc:sldMkLst>
      </pc:sldChg>
      <pc:sldChg chg="mod modShow">
        <pc:chgData name="Derek Ritz" userId="8fe56b9ef4ca82ce" providerId="LiveId" clId="{B8F9EB11-8B54-49E6-AA01-2D7C66CEE5AF}" dt="2024-06-21T08:11:00.560" v="2" actId="729"/>
        <pc:sldMkLst>
          <pc:docMk/>
          <pc:sldMk cId="1355877427" sldId="1055"/>
        </pc:sldMkLst>
      </pc:sldChg>
      <pc:sldChg chg="mod modShow">
        <pc:chgData name="Derek Ritz" userId="8fe56b9ef4ca82ce" providerId="LiveId" clId="{B8F9EB11-8B54-49E6-AA01-2D7C66CEE5AF}" dt="2024-06-21T08:11:00.560" v="2" actId="729"/>
        <pc:sldMkLst>
          <pc:docMk/>
          <pc:sldMk cId="2332768893" sldId="1056"/>
        </pc:sldMkLst>
      </pc:sldChg>
      <pc:sldChg chg="mod modShow">
        <pc:chgData name="Derek Ritz" userId="8fe56b9ef4ca82ce" providerId="LiveId" clId="{B8F9EB11-8B54-49E6-AA01-2D7C66CEE5AF}" dt="2024-06-21T08:11:00.560" v="2" actId="729"/>
        <pc:sldMkLst>
          <pc:docMk/>
          <pc:sldMk cId="2231739428" sldId="1057"/>
        </pc:sldMkLst>
      </pc:sldChg>
      <pc:sldChg chg="mod modShow">
        <pc:chgData name="Derek Ritz" userId="8fe56b9ef4ca82ce" providerId="LiveId" clId="{B8F9EB11-8B54-49E6-AA01-2D7C66CEE5AF}" dt="2024-06-21T08:11:00.560" v="2" actId="729"/>
        <pc:sldMkLst>
          <pc:docMk/>
          <pc:sldMk cId="551768843" sldId="1058"/>
        </pc:sldMkLst>
      </pc:sldChg>
      <pc:sldChg chg="mod modShow">
        <pc:chgData name="Derek Ritz" userId="8fe56b9ef4ca82ce" providerId="LiveId" clId="{B8F9EB11-8B54-49E6-AA01-2D7C66CEE5AF}" dt="2024-06-21T08:11:00.560" v="2" actId="729"/>
        <pc:sldMkLst>
          <pc:docMk/>
          <pc:sldMk cId="1813872913" sldId="1059"/>
        </pc:sldMkLst>
      </pc:sldChg>
      <pc:sldChg chg="mod modShow">
        <pc:chgData name="Derek Ritz" userId="8fe56b9ef4ca82ce" providerId="LiveId" clId="{B8F9EB11-8B54-49E6-AA01-2D7C66CEE5AF}" dt="2024-06-21T08:11:00.560" v="2" actId="729"/>
        <pc:sldMkLst>
          <pc:docMk/>
          <pc:sldMk cId="2266138189" sldId="1060"/>
        </pc:sldMkLst>
      </pc:sldChg>
      <pc:sldChg chg="mod modShow">
        <pc:chgData name="Derek Ritz" userId="8fe56b9ef4ca82ce" providerId="LiveId" clId="{B8F9EB11-8B54-49E6-AA01-2D7C66CEE5AF}" dt="2024-06-21T08:11:00.560" v="2" actId="729"/>
        <pc:sldMkLst>
          <pc:docMk/>
          <pc:sldMk cId="760218716" sldId="1061"/>
        </pc:sldMkLst>
      </pc:sldChg>
      <pc:sldChg chg="mod modShow">
        <pc:chgData name="Derek Ritz" userId="8fe56b9ef4ca82ce" providerId="LiveId" clId="{B8F9EB11-8B54-49E6-AA01-2D7C66CEE5AF}" dt="2024-06-21T08:11:00.560" v="2" actId="729"/>
        <pc:sldMkLst>
          <pc:docMk/>
          <pc:sldMk cId="3505849342" sldId="1062"/>
        </pc:sldMkLst>
      </pc:sldChg>
      <pc:sldChg chg="mod modShow">
        <pc:chgData name="Derek Ritz" userId="8fe56b9ef4ca82ce" providerId="LiveId" clId="{B8F9EB11-8B54-49E6-AA01-2D7C66CEE5AF}" dt="2024-06-21T08:11:00.560" v="2" actId="729"/>
        <pc:sldMkLst>
          <pc:docMk/>
          <pc:sldMk cId="220445289" sldId="1063"/>
        </pc:sldMkLst>
      </pc:sldChg>
      <pc:sldChg chg="mod modShow">
        <pc:chgData name="Derek Ritz" userId="8fe56b9ef4ca82ce" providerId="LiveId" clId="{B8F9EB11-8B54-49E6-AA01-2D7C66CEE5AF}" dt="2024-06-21T08:12:14.487" v="9" actId="729"/>
        <pc:sldMkLst>
          <pc:docMk/>
          <pc:sldMk cId="1728083902" sldId="1064"/>
        </pc:sldMkLst>
      </pc:sldChg>
      <pc:sldChg chg="mod modShow">
        <pc:chgData name="Derek Ritz" userId="8fe56b9ef4ca82ce" providerId="LiveId" clId="{B8F9EB11-8B54-49E6-AA01-2D7C66CEE5AF}" dt="2024-06-21T08:12:14.487" v="9" actId="729"/>
        <pc:sldMkLst>
          <pc:docMk/>
          <pc:sldMk cId="3239635031" sldId="1065"/>
        </pc:sldMkLst>
      </pc:sldChg>
      <pc:sldChg chg="mod modShow">
        <pc:chgData name="Derek Ritz" userId="8fe56b9ef4ca82ce" providerId="LiveId" clId="{B8F9EB11-8B54-49E6-AA01-2D7C66CEE5AF}" dt="2024-06-21T08:11:55.305" v="7" actId="729"/>
        <pc:sldMkLst>
          <pc:docMk/>
          <pc:sldMk cId="3522189037" sldId="1066"/>
        </pc:sldMkLst>
      </pc:sldChg>
      <pc:sldChg chg="mod modShow">
        <pc:chgData name="Derek Ritz" userId="8fe56b9ef4ca82ce" providerId="LiveId" clId="{B8F9EB11-8B54-49E6-AA01-2D7C66CEE5AF}" dt="2024-06-21T08:11:55.305" v="7" actId="729"/>
        <pc:sldMkLst>
          <pc:docMk/>
          <pc:sldMk cId="118217031" sldId="1067"/>
        </pc:sldMkLst>
      </pc:sldChg>
      <pc:sldChg chg="mod modShow">
        <pc:chgData name="Derek Ritz" userId="8fe56b9ef4ca82ce" providerId="LiveId" clId="{B8F9EB11-8B54-49E6-AA01-2D7C66CEE5AF}" dt="2024-06-21T08:11:00.560" v="2" actId="729"/>
        <pc:sldMkLst>
          <pc:docMk/>
          <pc:sldMk cId="1451070413" sldId="1068"/>
        </pc:sldMkLst>
      </pc:sldChg>
      <pc:sldChg chg="mod modShow">
        <pc:chgData name="Derek Ritz" userId="8fe56b9ef4ca82ce" providerId="LiveId" clId="{B8F9EB11-8B54-49E6-AA01-2D7C66CEE5AF}" dt="2024-06-21T08:12:14.487" v="9" actId="729"/>
        <pc:sldMkLst>
          <pc:docMk/>
          <pc:sldMk cId="2644514082" sldId="1069"/>
        </pc:sldMkLst>
      </pc:sldChg>
      <pc:sldChg chg="mod modShow">
        <pc:chgData name="Derek Ritz" userId="8fe56b9ef4ca82ce" providerId="LiveId" clId="{B8F9EB11-8B54-49E6-AA01-2D7C66CEE5AF}" dt="2024-06-21T08:12:14.487" v="9" actId="729"/>
        <pc:sldMkLst>
          <pc:docMk/>
          <pc:sldMk cId="2878392426" sldId="1070"/>
        </pc:sldMkLst>
      </pc:sldChg>
      <pc:sldChg chg="mod modShow">
        <pc:chgData name="Derek Ritz" userId="8fe56b9ef4ca82ce" providerId="LiveId" clId="{B8F9EB11-8B54-49E6-AA01-2D7C66CEE5AF}" dt="2024-06-21T08:12:14.487" v="9" actId="729"/>
        <pc:sldMkLst>
          <pc:docMk/>
          <pc:sldMk cId="283973450" sldId="1071"/>
        </pc:sldMkLst>
      </pc:sldChg>
      <pc:sldChg chg="mod modShow">
        <pc:chgData name="Derek Ritz" userId="8fe56b9ef4ca82ce" providerId="LiveId" clId="{B8F9EB11-8B54-49E6-AA01-2D7C66CEE5AF}" dt="2024-06-21T08:12:14.487" v="9" actId="729"/>
        <pc:sldMkLst>
          <pc:docMk/>
          <pc:sldMk cId="271150078" sldId="1072"/>
        </pc:sldMkLst>
      </pc:sldChg>
      <pc:sldChg chg="mod modShow">
        <pc:chgData name="Derek Ritz" userId="8fe56b9ef4ca82ce" providerId="LiveId" clId="{B8F9EB11-8B54-49E6-AA01-2D7C66CEE5AF}" dt="2024-06-21T08:12:14.487" v="9" actId="729"/>
        <pc:sldMkLst>
          <pc:docMk/>
          <pc:sldMk cId="3841021227" sldId="1073"/>
        </pc:sldMkLst>
      </pc:sldChg>
      <pc:sldChg chg="mod modShow">
        <pc:chgData name="Derek Ritz" userId="8fe56b9ef4ca82ce" providerId="LiveId" clId="{B8F9EB11-8B54-49E6-AA01-2D7C66CEE5AF}" dt="2024-06-21T08:12:14.487" v="9" actId="729"/>
        <pc:sldMkLst>
          <pc:docMk/>
          <pc:sldMk cId="4261199169" sldId="1075"/>
        </pc:sldMkLst>
      </pc:sldChg>
      <pc:sldChg chg="mod modShow">
        <pc:chgData name="Derek Ritz" userId="8fe56b9ef4ca82ce" providerId="LiveId" clId="{B8F9EB11-8B54-49E6-AA01-2D7C66CEE5AF}" dt="2024-06-21T08:12:14.487" v="9" actId="729"/>
        <pc:sldMkLst>
          <pc:docMk/>
          <pc:sldMk cId="802370347" sldId="1076"/>
        </pc:sldMkLst>
      </pc:sldChg>
      <pc:sldChg chg="mod modShow">
        <pc:chgData name="Derek Ritz" userId="8fe56b9ef4ca82ce" providerId="LiveId" clId="{B8F9EB11-8B54-49E6-AA01-2D7C66CEE5AF}" dt="2024-06-21T08:12:14.487" v="9" actId="729"/>
        <pc:sldMkLst>
          <pc:docMk/>
          <pc:sldMk cId="1188215453" sldId="1077"/>
        </pc:sldMkLst>
      </pc:sldChg>
      <pc:sldChg chg="mod modShow">
        <pc:chgData name="Derek Ritz" userId="8fe56b9ef4ca82ce" providerId="LiveId" clId="{B8F9EB11-8B54-49E6-AA01-2D7C66CEE5AF}" dt="2024-06-21T08:11:55.305" v="7" actId="729"/>
        <pc:sldMkLst>
          <pc:docMk/>
          <pc:sldMk cId="3980990301" sldId="1078"/>
        </pc:sldMkLst>
      </pc:sldChg>
      <pc:sldChg chg="mod modShow">
        <pc:chgData name="Derek Ritz" userId="8fe56b9ef4ca82ce" providerId="LiveId" clId="{B8F9EB11-8B54-49E6-AA01-2D7C66CEE5AF}" dt="2024-06-21T08:11:55.305" v="7" actId="729"/>
        <pc:sldMkLst>
          <pc:docMk/>
          <pc:sldMk cId="301689399" sldId="1079"/>
        </pc:sldMkLst>
      </pc:sldChg>
      <pc:sldChg chg="mod modShow">
        <pc:chgData name="Derek Ritz" userId="8fe56b9ef4ca82ce" providerId="LiveId" clId="{B8F9EB11-8B54-49E6-AA01-2D7C66CEE5AF}" dt="2024-06-21T08:11:55.305" v="7" actId="729"/>
        <pc:sldMkLst>
          <pc:docMk/>
          <pc:sldMk cId="1930886038" sldId="1080"/>
        </pc:sldMkLst>
      </pc:sldChg>
      <pc:sldChg chg="delSp mod">
        <pc:chgData name="Derek Ritz" userId="8fe56b9ef4ca82ce" providerId="LiveId" clId="{B8F9EB11-8B54-49E6-AA01-2D7C66CEE5AF}" dt="2024-06-21T08:12:43.742" v="12" actId="478"/>
        <pc:sldMkLst>
          <pc:docMk/>
          <pc:sldMk cId="1030150468" sldId="1086"/>
        </pc:sldMkLst>
        <pc:spChg chg="del">
          <ac:chgData name="Derek Ritz" userId="8fe56b9ef4ca82ce" providerId="LiveId" clId="{B8F9EB11-8B54-49E6-AA01-2D7C66CEE5AF}" dt="2024-06-21T08:12:43.742" v="12" actId="478"/>
          <ac:spMkLst>
            <pc:docMk/>
            <pc:sldMk cId="1030150468" sldId="1086"/>
            <ac:spMk id="2" creationId="{4018297F-6AF4-3D25-3676-C06A3644812F}"/>
          </ac:spMkLst>
        </pc:spChg>
      </pc:sldChg>
      <pc:sldChg chg="delSp mod">
        <pc:chgData name="Derek Ritz" userId="8fe56b9ef4ca82ce" providerId="LiveId" clId="{B8F9EB11-8B54-49E6-AA01-2D7C66CEE5AF}" dt="2024-06-21T08:13:14.355" v="14" actId="478"/>
        <pc:sldMkLst>
          <pc:docMk/>
          <pc:sldMk cId="814970703" sldId="1088"/>
        </pc:sldMkLst>
        <pc:spChg chg="del">
          <ac:chgData name="Derek Ritz" userId="8fe56b9ef4ca82ce" providerId="LiveId" clId="{B8F9EB11-8B54-49E6-AA01-2D7C66CEE5AF}" dt="2024-06-21T08:13:14.355" v="14" actId="478"/>
          <ac:spMkLst>
            <pc:docMk/>
            <pc:sldMk cId="814970703" sldId="1088"/>
            <ac:spMk id="6" creationId="{3F68682D-3E9A-8925-27DC-86C67D7985D2}"/>
          </ac:spMkLst>
        </pc:spChg>
      </pc:sldChg>
      <pc:sldChg chg="mod modShow">
        <pc:chgData name="Derek Ritz" userId="8fe56b9ef4ca82ce" providerId="LiveId" clId="{B8F9EB11-8B54-49E6-AA01-2D7C66CEE5AF}" dt="2024-06-21T08:14:14.458" v="16" actId="729"/>
        <pc:sldMkLst>
          <pc:docMk/>
          <pc:sldMk cId="810214822" sldId="1094"/>
        </pc:sldMkLst>
      </pc:sldChg>
      <pc:sldChg chg="mod modShow">
        <pc:chgData name="Derek Ritz" userId="8fe56b9ef4ca82ce" providerId="LiveId" clId="{B8F9EB11-8B54-49E6-AA01-2D7C66CEE5AF}" dt="2024-06-21T08:14:14.458" v="16" actId="729"/>
        <pc:sldMkLst>
          <pc:docMk/>
          <pc:sldMk cId="673240451" sldId="1095"/>
        </pc:sldMkLst>
      </pc:sldChg>
      <pc:sldChg chg="mod modShow">
        <pc:chgData name="Derek Ritz" userId="8fe56b9ef4ca82ce" providerId="LiveId" clId="{B8F9EB11-8B54-49E6-AA01-2D7C66CEE5AF}" dt="2024-06-21T08:14:14.458" v="16" actId="729"/>
        <pc:sldMkLst>
          <pc:docMk/>
          <pc:sldMk cId="2865396600" sldId="1096"/>
        </pc:sldMkLst>
      </pc:sldChg>
      <pc:sldChg chg="mod modShow">
        <pc:chgData name="Derek Ritz" userId="8fe56b9ef4ca82ce" providerId="LiveId" clId="{B8F9EB11-8B54-49E6-AA01-2D7C66CEE5AF}" dt="2024-06-21T08:14:14.458" v="16" actId="729"/>
        <pc:sldMkLst>
          <pc:docMk/>
          <pc:sldMk cId="4032668427" sldId="1098"/>
        </pc:sldMkLst>
      </pc:sldChg>
      <pc:sldChg chg="mod modShow">
        <pc:chgData name="Derek Ritz" userId="8fe56b9ef4ca82ce" providerId="LiveId" clId="{B8F9EB11-8B54-49E6-AA01-2D7C66CEE5AF}" dt="2024-06-21T08:14:14.458" v="16" actId="729"/>
        <pc:sldMkLst>
          <pc:docMk/>
          <pc:sldMk cId="388252626" sldId="1099"/>
        </pc:sldMkLst>
      </pc:sldChg>
      <pc:sldChg chg="mod modShow">
        <pc:chgData name="Derek Ritz" userId="8fe56b9ef4ca82ce" providerId="LiveId" clId="{B8F9EB11-8B54-49E6-AA01-2D7C66CEE5AF}" dt="2024-06-21T08:14:14.458" v="16" actId="729"/>
        <pc:sldMkLst>
          <pc:docMk/>
          <pc:sldMk cId="3490827168" sldId="1100"/>
        </pc:sldMkLst>
      </pc:sldChg>
      <pc:sldChg chg="del">
        <pc:chgData name="Derek Ritz" userId="8fe56b9ef4ca82ce" providerId="LiveId" clId="{B8F9EB11-8B54-49E6-AA01-2D7C66CEE5AF}" dt="2024-06-21T08:10:53.625" v="1" actId="47"/>
        <pc:sldMkLst>
          <pc:docMk/>
          <pc:sldMk cId="4162825487" sldId="1109"/>
        </pc:sldMkLst>
      </pc:sldChg>
      <pc:sldChg chg="del">
        <pc:chgData name="Derek Ritz" userId="8fe56b9ef4ca82ce" providerId="LiveId" clId="{B8F9EB11-8B54-49E6-AA01-2D7C66CEE5AF}" dt="2024-06-21T08:11:43.942" v="6" actId="47"/>
        <pc:sldMkLst>
          <pc:docMk/>
          <pc:sldMk cId="3492803272" sldId="1110"/>
        </pc:sldMkLst>
      </pc:sldChg>
      <pc:sldChg chg="del">
        <pc:chgData name="Derek Ritz" userId="8fe56b9ef4ca82ce" providerId="LiveId" clId="{B8F9EB11-8B54-49E6-AA01-2D7C66CEE5AF}" dt="2024-06-21T08:12:03.037" v="8" actId="47"/>
        <pc:sldMkLst>
          <pc:docMk/>
          <pc:sldMk cId="2880513081" sldId="1111"/>
        </pc:sldMkLst>
      </pc:sldChg>
      <pc:sldChg chg="del">
        <pc:chgData name="Derek Ritz" userId="8fe56b9ef4ca82ce" providerId="LiveId" clId="{B8F9EB11-8B54-49E6-AA01-2D7C66CEE5AF}" dt="2024-06-21T08:12:25.286" v="10" actId="47"/>
        <pc:sldMkLst>
          <pc:docMk/>
          <pc:sldMk cId="3010470946" sldId="1112"/>
        </pc:sldMkLst>
      </pc:sldChg>
      <pc:sldChg chg="del">
        <pc:chgData name="Derek Ritz" userId="8fe56b9ef4ca82ce" providerId="LiveId" clId="{B8F9EB11-8B54-49E6-AA01-2D7C66CEE5AF}" dt="2024-06-21T08:14:05.606" v="15" actId="47"/>
        <pc:sldMkLst>
          <pc:docMk/>
          <pc:sldMk cId="1101985680" sldId="1113"/>
        </pc:sldMkLst>
      </pc:sldChg>
      <pc:sldChg chg="del">
        <pc:chgData name="Derek Ritz" userId="8fe56b9ef4ca82ce" providerId="LiveId" clId="{B8F9EB11-8B54-49E6-AA01-2D7C66CEE5AF}" dt="2024-06-21T08:14:25.463" v="17" actId="47"/>
        <pc:sldMkLst>
          <pc:docMk/>
          <pc:sldMk cId="2873568690" sldId="1114"/>
        </pc:sldMkLst>
      </pc:sldChg>
      <pc:sldChg chg="del">
        <pc:chgData name="Derek Ritz" userId="8fe56b9ef4ca82ce" providerId="LiveId" clId="{B8F9EB11-8B54-49E6-AA01-2D7C66CEE5AF}" dt="2024-06-21T08:10:51.133" v="0" actId="47"/>
        <pc:sldMkLst>
          <pc:docMk/>
          <pc:sldMk cId="2545165622" sldId="1115"/>
        </pc:sldMkLst>
      </pc:sldChg>
    </pc:docChg>
  </pc:docChgLst>
  <pc:docChgLst>
    <pc:chgData name="Ali Habib" userId="4c05d38c-b886-4e58-a08c-76af0c546ce7" providerId="ADAL" clId="{FFD4F849-FCD8-40A8-805A-50265AD59AD2}"/>
    <pc:docChg chg="modSld">
      <pc:chgData name="Ali Habib" userId="4c05d38c-b886-4e58-a08c-76af0c546ce7" providerId="ADAL" clId="{FFD4F849-FCD8-40A8-805A-50265AD59AD2}" dt="2024-11-22T23:25:23.764" v="208" actId="20577"/>
      <pc:docMkLst>
        <pc:docMk/>
      </pc:docMkLst>
      <pc:sldChg chg="modSp mod">
        <pc:chgData name="Ali Habib" userId="4c05d38c-b886-4e58-a08c-76af0c546ce7" providerId="ADAL" clId="{FFD4F849-FCD8-40A8-805A-50265AD59AD2}" dt="2024-11-22T23:23:39.783" v="10" actId="20577"/>
        <pc:sldMkLst>
          <pc:docMk/>
          <pc:sldMk cId="1243039187" sldId="320"/>
        </pc:sldMkLst>
        <pc:spChg chg="mod">
          <ac:chgData name="Ali Habib" userId="4c05d38c-b886-4e58-a08c-76af0c546ce7" providerId="ADAL" clId="{FFD4F849-FCD8-40A8-805A-50265AD59AD2}" dt="2024-11-22T23:23:39.783" v="10" actId="20577"/>
          <ac:spMkLst>
            <pc:docMk/>
            <pc:sldMk cId="1243039187" sldId="320"/>
            <ac:spMk id="2" creationId="{4BA3B331-9178-45BD-B04A-752E788D2CF5}"/>
          </ac:spMkLst>
        </pc:spChg>
      </pc:sldChg>
      <pc:sldChg chg="modSp mod">
        <pc:chgData name="Ali Habib" userId="4c05d38c-b886-4e58-a08c-76af0c546ce7" providerId="ADAL" clId="{FFD4F849-FCD8-40A8-805A-50265AD59AD2}" dt="2024-11-22T23:23:53.124" v="36" actId="20577"/>
        <pc:sldMkLst>
          <pc:docMk/>
          <pc:sldMk cId="946777243" sldId="321"/>
        </pc:sldMkLst>
        <pc:spChg chg="mod">
          <ac:chgData name="Ali Habib" userId="4c05d38c-b886-4e58-a08c-76af0c546ce7" providerId="ADAL" clId="{FFD4F849-FCD8-40A8-805A-50265AD59AD2}" dt="2024-11-22T23:23:53.124" v="36" actId="20577"/>
          <ac:spMkLst>
            <pc:docMk/>
            <pc:sldMk cId="946777243" sldId="321"/>
            <ac:spMk id="3" creationId="{7A0C0EBC-2587-47B0-95B7-5F14782F2193}"/>
          </ac:spMkLst>
        </pc:spChg>
      </pc:sldChg>
      <pc:sldChg chg="modSp mod">
        <pc:chgData name="Ali Habib" userId="4c05d38c-b886-4e58-a08c-76af0c546ce7" providerId="ADAL" clId="{FFD4F849-FCD8-40A8-805A-50265AD59AD2}" dt="2024-11-22T23:24:49.108" v="141" actId="20577"/>
        <pc:sldMkLst>
          <pc:docMk/>
          <pc:sldMk cId="12281659" sldId="324"/>
        </pc:sldMkLst>
        <pc:spChg chg="mod">
          <ac:chgData name="Ali Habib" userId="4c05d38c-b886-4e58-a08c-76af0c546ce7" providerId="ADAL" clId="{FFD4F849-FCD8-40A8-805A-50265AD59AD2}" dt="2024-11-22T23:24:49.108" v="141" actId="20577"/>
          <ac:spMkLst>
            <pc:docMk/>
            <pc:sldMk cId="12281659" sldId="324"/>
            <ac:spMk id="7" creationId="{CE45B477-A9D1-E3B7-3484-9CA78285224E}"/>
          </ac:spMkLst>
        </pc:spChg>
      </pc:sldChg>
      <pc:sldChg chg="modSp mod">
        <pc:chgData name="Ali Habib" userId="4c05d38c-b886-4e58-a08c-76af0c546ce7" providerId="ADAL" clId="{FFD4F849-FCD8-40A8-805A-50265AD59AD2}" dt="2024-11-22T23:24:08.179" v="63" actId="20577"/>
        <pc:sldMkLst>
          <pc:docMk/>
          <pc:sldMk cId="3047771382" sldId="929"/>
        </pc:sldMkLst>
        <pc:spChg chg="mod">
          <ac:chgData name="Ali Habib" userId="4c05d38c-b886-4e58-a08c-76af0c546ce7" providerId="ADAL" clId="{FFD4F849-FCD8-40A8-805A-50265AD59AD2}" dt="2024-11-22T23:24:08.179" v="63" actId="20577"/>
          <ac:spMkLst>
            <pc:docMk/>
            <pc:sldMk cId="3047771382" sldId="929"/>
            <ac:spMk id="62" creationId="{64EEABD0-0D1A-C941-D05C-13D7E6AE9EA7}"/>
          </ac:spMkLst>
        </pc:spChg>
      </pc:sldChg>
      <pc:sldChg chg="modSp mod">
        <pc:chgData name="Ali Habib" userId="4c05d38c-b886-4e58-a08c-76af0c546ce7" providerId="ADAL" clId="{FFD4F849-FCD8-40A8-805A-50265AD59AD2}" dt="2024-11-22T23:24:02.326" v="54" actId="20577"/>
        <pc:sldMkLst>
          <pc:docMk/>
          <pc:sldMk cId="3422498265" sldId="1085"/>
        </pc:sldMkLst>
        <pc:spChg chg="mod">
          <ac:chgData name="Ali Habib" userId="4c05d38c-b886-4e58-a08c-76af0c546ce7" providerId="ADAL" clId="{FFD4F849-FCD8-40A8-805A-50265AD59AD2}" dt="2024-11-22T23:24:02.326" v="54" actId="20577"/>
          <ac:spMkLst>
            <pc:docMk/>
            <pc:sldMk cId="3422498265" sldId="1085"/>
            <ac:spMk id="3" creationId="{7A0C0EBC-2587-47B0-95B7-5F14782F2193}"/>
          </ac:spMkLst>
        </pc:spChg>
      </pc:sldChg>
      <pc:sldChg chg="modSp mod">
        <pc:chgData name="Ali Habib" userId="4c05d38c-b886-4e58-a08c-76af0c546ce7" providerId="ADAL" clId="{FFD4F849-FCD8-40A8-805A-50265AD59AD2}" dt="2024-11-22T23:24:14.824" v="78" actId="20577"/>
        <pc:sldMkLst>
          <pc:docMk/>
          <pc:sldMk cId="3312681444" sldId="1090"/>
        </pc:sldMkLst>
        <pc:spChg chg="mod">
          <ac:chgData name="Ali Habib" userId="4c05d38c-b886-4e58-a08c-76af0c546ce7" providerId="ADAL" clId="{FFD4F849-FCD8-40A8-805A-50265AD59AD2}" dt="2024-11-22T23:24:14.824" v="78" actId="20577"/>
          <ac:spMkLst>
            <pc:docMk/>
            <pc:sldMk cId="3312681444" sldId="1090"/>
            <ac:spMk id="14" creationId="{1BE0B5F7-1525-CD3C-6658-FE8B618DCC1A}"/>
          </ac:spMkLst>
        </pc:spChg>
      </pc:sldChg>
      <pc:sldChg chg="modSp mod">
        <pc:chgData name="Ali Habib" userId="4c05d38c-b886-4e58-a08c-76af0c546ce7" providerId="ADAL" clId="{FFD4F849-FCD8-40A8-805A-50265AD59AD2}" dt="2024-11-22T23:24:28.844" v="106" actId="20577"/>
        <pc:sldMkLst>
          <pc:docMk/>
          <pc:sldMk cId="2112042196" sldId="1091"/>
        </pc:sldMkLst>
        <pc:spChg chg="mod">
          <ac:chgData name="Ali Habib" userId="4c05d38c-b886-4e58-a08c-76af0c546ce7" providerId="ADAL" clId="{FFD4F849-FCD8-40A8-805A-50265AD59AD2}" dt="2024-11-22T23:24:28.844" v="106" actId="20577"/>
          <ac:spMkLst>
            <pc:docMk/>
            <pc:sldMk cId="2112042196" sldId="1091"/>
            <ac:spMk id="5" creationId="{D5207A40-5CE0-9AAE-CD7B-A1B03FA359DC}"/>
          </ac:spMkLst>
        </pc:spChg>
      </pc:sldChg>
      <pc:sldChg chg="modSp mod">
        <pc:chgData name="Ali Habib" userId="4c05d38c-b886-4e58-a08c-76af0c546ce7" providerId="ADAL" clId="{FFD4F849-FCD8-40A8-805A-50265AD59AD2}" dt="2024-11-22T23:24:41.254" v="132" actId="20577"/>
        <pc:sldMkLst>
          <pc:docMk/>
          <pc:sldMk cId="3782483976" sldId="1093"/>
        </pc:sldMkLst>
        <pc:spChg chg="mod">
          <ac:chgData name="Ali Habib" userId="4c05d38c-b886-4e58-a08c-76af0c546ce7" providerId="ADAL" clId="{FFD4F849-FCD8-40A8-805A-50265AD59AD2}" dt="2024-11-22T23:24:41.254" v="132" actId="20577"/>
          <ac:spMkLst>
            <pc:docMk/>
            <pc:sldMk cId="3782483976" sldId="1093"/>
            <ac:spMk id="3" creationId="{7A0C0EBC-2587-47B0-95B7-5F14782F2193}"/>
          </ac:spMkLst>
        </pc:spChg>
      </pc:sldChg>
      <pc:sldChg chg="modSp mod">
        <pc:chgData name="Ali Habib" userId="4c05d38c-b886-4e58-a08c-76af0c546ce7" providerId="ADAL" clId="{FFD4F849-FCD8-40A8-805A-50265AD59AD2}" dt="2024-11-22T23:24:55.144" v="154" actId="20577"/>
        <pc:sldMkLst>
          <pc:docMk/>
          <pc:sldMk cId="388252626" sldId="1099"/>
        </pc:sldMkLst>
        <pc:spChg chg="mod">
          <ac:chgData name="Ali Habib" userId="4c05d38c-b886-4e58-a08c-76af0c546ce7" providerId="ADAL" clId="{FFD4F849-FCD8-40A8-805A-50265AD59AD2}" dt="2024-11-22T23:24:55.144" v="154" actId="20577"/>
          <ac:spMkLst>
            <pc:docMk/>
            <pc:sldMk cId="388252626" sldId="1099"/>
            <ac:spMk id="5" creationId="{D5207A40-5CE0-9AAE-CD7B-A1B03FA359DC}"/>
          </ac:spMkLst>
        </pc:spChg>
      </pc:sldChg>
      <pc:sldChg chg="modSp mod">
        <pc:chgData name="Ali Habib" userId="4c05d38c-b886-4e58-a08c-76af0c546ce7" providerId="ADAL" clId="{FFD4F849-FCD8-40A8-805A-50265AD59AD2}" dt="2024-11-22T23:25:04.497" v="175" actId="20577"/>
        <pc:sldMkLst>
          <pc:docMk/>
          <pc:sldMk cId="1086269650" sldId="1101"/>
        </pc:sldMkLst>
        <pc:spChg chg="mod">
          <ac:chgData name="Ali Habib" userId="4c05d38c-b886-4e58-a08c-76af0c546ce7" providerId="ADAL" clId="{FFD4F849-FCD8-40A8-805A-50265AD59AD2}" dt="2024-11-22T23:25:04.497" v="175" actId="20577"/>
          <ac:spMkLst>
            <pc:docMk/>
            <pc:sldMk cId="1086269650" sldId="1101"/>
            <ac:spMk id="7" creationId="{CE45B477-A9D1-E3B7-3484-9CA78285224E}"/>
          </ac:spMkLst>
        </pc:spChg>
      </pc:sldChg>
      <pc:sldChg chg="modSp mod">
        <pc:chgData name="Ali Habib" userId="4c05d38c-b886-4e58-a08c-76af0c546ce7" providerId="ADAL" clId="{FFD4F849-FCD8-40A8-805A-50265AD59AD2}" dt="2024-11-22T23:25:16.780" v="193" actId="20577"/>
        <pc:sldMkLst>
          <pc:docMk/>
          <pc:sldMk cId="1989158864" sldId="1104"/>
        </pc:sldMkLst>
        <pc:spChg chg="mod">
          <ac:chgData name="Ali Habib" userId="4c05d38c-b886-4e58-a08c-76af0c546ce7" providerId="ADAL" clId="{FFD4F849-FCD8-40A8-805A-50265AD59AD2}" dt="2024-11-22T23:25:16.780" v="193" actId="20577"/>
          <ac:spMkLst>
            <pc:docMk/>
            <pc:sldMk cId="1989158864" sldId="1104"/>
            <ac:spMk id="3" creationId="{7A0C0EBC-2587-47B0-95B7-5F14782F2193}"/>
          </ac:spMkLst>
        </pc:spChg>
      </pc:sldChg>
      <pc:sldChg chg="modSp mod">
        <pc:chgData name="Ali Habib" userId="4c05d38c-b886-4e58-a08c-76af0c546ce7" providerId="ADAL" clId="{FFD4F849-FCD8-40A8-805A-50265AD59AD2}" dt="2024-11-22T23:25:23.764" v="208" actId="20577"/>
        <pc:sldMkLst>
          <pc:docMk/>
          <pc:sldMk cId="262536894" sldId="1105"/>
        </pc:sldMkLst>
        <pc:spChg chg="mod">
          <ac:chgData name="Ali Habib" userId="4c05d38c-b886-4e58-a08c-76af0c546ce7" providerId="ADAL" clId="{FFD4F849-FCD8-40A8-805A-50265AD59AD2}" dt="2024-11-22T23:25:23.764" v="208" actId="20577"/>
          <ac:spMkLst>
            <pc:docMk/>
            <pc:sldMk cId="262536894" sldId="1105"/>
            <ac:spMk id="7" creationId="{C81DE93B-5815-5C7A-FABE-366A17324CF9}"/>
          </ac:spMkLst>
        </pc:spChg>
      </pc:sldChg>
    </pc:docChg>
  </pc:docChgLst>
  <pc:docChgLst>
    <pc:chgData name="Derek Ritz" userId="8fe56b9ef4ca82ce" providerId="LiveId" clId="{AEAF233A-5CA1-4DC9-9EA2-60AB8D854A26}"/>
    <pc:docChg chg="undo custSel addSld delSld modSld sldOrd modMainMaster addSection modSection">
      <pc:chgData name="Derek Ritz" userId="8fe56b9ef4ca82ce" providerId="LiveId" clId="{AEAF233A-5CA1-4DC9-9EA2-60AB8D854A26}" dt="2024-06-20T09:04:30.903" v="6184" actId="14100"/>
      <pc:docMkLst>
        <pc:docMk/>
      </pc:docMkLst>
      <pc:sldChg chg="mod modShow">
        <pc:chgData name="Derek Ritz" userId="8fe56b9ef4ca82ce" providerId="LiveId" clId="{AEAF233A-5CA1-4DC9-9EA2-60AB8D854A26}" dt="2024-06-19T13:11:21.587" v="2494" actId="729"/>
        <pc:sldMkLst>
          <pc:docMk/>
          <pc:sldMk cId="748939545" sldId="258"/>
        </pc:sldMkLst>
      </pc:sldChg>
      <pc:sldChg chg="mod modShow">
        <pc:chgData name="Derek Ritz" userId="8fe56b9ef4ca82ce" providerId="LiveId" clId="{AEAF233A-5CA1-4DC9-9EA2-60AB8D854A26}" dt="2024-06-19T13:11:21.587" v="2494" actId="729"/>
        <pc:sldMkLst>
          <pc:docMk/>
          <pc:sldMk cId="2463103449" sldId="259"/>
        </pc:sldMkLst>
      </pc:sldChg>
      <pc:sldChg chg="mod modShow">
        <pc:chgData name="Derek Ritz" userId="8fe56b9ef4ca82ce" providerId="LiveId" clId="{AEAF233A-5CA1-4DC9-9EA2-60AB8D854A26}" dt="2024-06-19T13:11:21.587" v="2494" actId="729"/>
        <pc:sldMkLst>
          <pc:docMk/>
          <pc:sldMk cId="3535105518" sldId="260"/>
        </pc:sldMkLst>
      </pc:sldChg>
      <pc:sldChg chg="mod modShow">
        <pc:chgData name="Derek Ritz" userId="8fe56b9ef4ca82ce" providerId="LiveId" clId="{AEAF233A-5CA1-4DC9-9EA2-60AB8D854A26}" dt="2024-06-19T13:11:21.587" v="2494" actId="729"/>
        <pc:sldMkLst>
          <pc:docMk/>
          <pc:sldMk cId="1425250414" sldId="261"/>
        </pc:sldMkLst>
      </pc:sldChg>
      <pc:sldChg chg="del">
        <pc:chgData name="Derek Ritz" userId="8fe56b9ef4ca82ce" providerId="LiveId" clId="{AEAF233A-5CA1-4DC9-9EA2-60AB8D854A26}" dt="2024-06-19T12:22:06.459" v="380" actId="47"/>
        <pc:sldMkLst>
          <pc:docMk/>
          <pc:sldMk cId="1935232379" sldId="308"/>
        </pc:sldMkLst>
      </pc:sldChg>
      <pc:sldChg chg="addSp delSp modSp mod">
        <pc:chgData name="Derek Ritz" userId="8fe56b9ef4ca82ce" providerId="LiveId" clId="{AEAF233A-5CA1-4DC9-9EA2-60AB8D854A26}" dt="2024-06-19T12:48:38.274" v="925" actId="1076"/>
        <pc:sldMkLst>
          <pc:docMk/>
          <pc:sldMk cId="3761208134" sldId="313"/>
        </pc:sldMkLst>
        <pc:spChg chg="mod">
          <ac:chgData name="Derek Ritz" userId="8fe56b9ef4ca82ce" providerId="LiveId" clId="{AEAF233A-5CA1-4DC9-9EA2-60AB8D854A26}" dt="2024-06-19T12:23:15.823" v="393" actId="14"/>
          <ac:spMkLst>
            <pc:docMk/>
            <pc:sldMk cId="3761208134" sldId="313"/>
            <ac:spMk id="4" creationId="{982EE500-4827-E981-8556-2178F5BB1FB4}"/>
          </ac:spMkLst>
        </pc:spChg>
        <pc:spChg chg="add del mod ord">
          <ac:chgData name="Derek Ritz" userId="8fe56b9ef4ca82ce" providerId="LiveId" clId="{AEAF233A-5CA1-4DC9-9EA2-60AB8D854A26}" dt="2024-06-19T12:48:28.163" v="922" actId="21"/>
          <ac:spMkLst>
            <pc:docMk/>
            <pc:sldMk cId="3761208134" sldId="313"/>
            <ac:spMk id="17" creationId="{2C6293B2-E13D-F2E7-A345-48443754BE7F}"/>
          </ac:spMkLst>
        </pc:spChg>
        <pc:picChg chg="add del mod">
          <ac:chgData name="Derek Ritz" userId="8fe56b9ef4ca82ce" providerId="LiveId" clId="{AEAF233A-5CA1-4DC9-9EA2-60AB8D854A26}" dt="2024-06-19T12:24:22.539" v="400" actId="478"/>
          <ac:picMkLst>
            <pc:docMk/>
            <pc:sldMk cId="3761208134" sldId="313"/>
            <ac:picMk id="6" creationId="{479FE09B-A0C2-A27E-0086-87205EAA2EEC}"/>
          </ac:picMkLst>
        </pc:picChg>
        <pc:picChg chg="add del mod">
          <ac:chgData name="Derek Ritz" userId="8fe56b9ef4ca82ce" providerId="LiveId" clId="{AEAF233A-5CA1-4DC9-9EA2-60AB8D854A26}" dt="2024-06-19T12:26:10.977" v="407" actId="478"/>
          <ac:picMkLst>
            <pc:docMk/>
            <pc:sldMk cId="3761208134" sldId="313"/>
            <ac:picMk id="8" creationId="{615C7A4A-0E28-B3A3-223F-03FA08819716}"/>
          </ac:picMkLst>
        </pc:picChg>
        <pc:picChg chg="add del mod ord">
          <ac:chgData name="Derek Ritz" userId="8fe56b9ef4ca82ce" providerId="LiveId" clId="{AEAF233A-5CA1-4DC9-9EA2-60AB8D854A26}" dt="2024-06-19T12:48:28.163" v="922" actId="21"/>
          <ac:picMkLst>
            <pc:docMk/>
            <pc:sldMk cId="3761208134" sldId="313"/>
            <ac:picMk id="10" creationId="{E49E2AE2-14B0-EC65-150B-8A17FDE65CA6}"/>
          </ac:picMkLst>
        </pc:picChg>
        <pc:picChg chg="add del mod">
          <ac:chgData name="Derek Ritz" userId="8fe56b9ef4ca82ce" providerId="LiveId" clId="{AEAF233A-5CA1-4DC9-9EA2-60AB8D854A26}" dt="2024-06-19T12:33:07.638" v="445" actId="478"/>
          <ac:picMkLst>
            <pc:docMk/>
            <pc:sldMk cId="3761208134" sldId="313"/>
            <ac:picMk id="12" creationId="{8B779441-7970-4DB4-37BB-5C84CD0F8571}"/>
          </ac:picMkLst>
        </pc:picChg>
        <pc:picChg chg="add del mod ord">
          <ac:chgData name="Derek Ritz" userId="8fe56b9ef4ca82ce" providerId="LiveId" clId="{AEAF233A-5CA1-4DC9-9EA2-60AB8D854A26}" dt="2024-06-19T12:48:28.163" v="922" actId="21"/>
          <ac:picMkLst>
            <pc:docMk/>
            <pc:sldMk cId="3761208134" sldId="313"/>
            <ac:picMk id="14" creationId="{3292CDD3-2793-3E56-FC69-2A75DAD5317D}"/>
          </ac:picMkLst>
        </pc:picChg>
        <pc:picChg chg="add del mod">
          <ac:chgData name="Derek Ritz" userId="8fe56b9ef4ca82ce" providerId="LiveId" clId="{AEAF233A-5CA1-4DC9-9EA2-60AB8D854A26}" dt="2024-06-19T12:31:25.746" v="433" actId="478"/>
          <ac:picMkLst>
            <pc:docMk/>
            <pc:sldMk cId="3761208134" sldId="313"/>
            <ac:picMk id="16" creationId="{0ED4B8B0-1F5B-3E4B-D593-2E710E2BA919}"/>
          </ac:picMkLst>
        </pc:picChg>
        <pc:picChg chg="mod">
          <ac:chgData name="Derek Ritz" userId="8fe56b9ef4ca82ce" providerId="LiveId" clId="{AEAF233A-5CA1-4DC9-9EA2-60AB8D854A26}" dt="2024-06-19T12:48:38.274" v="925" actId="1076"/>
          <ac:picMkLst>
            <pc:docMk/>
            <pc:sldMk cId="3761208134" sldId="313"/>
            <ac:picMk id="18" creationId="{765E8457-60EF-753A-4D0B-AEB77CA06D25}"/>
          </ac:picMkLst>
        </pc:picChg>
        <pc:picChg chg="add del mod">
          <ac:chgData name="Derek Ritz" userId="8fe56b9ef4ca82ce" providerId="LiveId" clId="{AEAF233A-5CA1-4DC9-9EA2-60AB8D854A26}" dt="2024-06-19T12:48:28.163" v="922" actId="21"/>
          <ac:picMkLst>
            <pc:docMk/>
            <pc:sldMk cId="3761208134" sldId="313"/>
            <ac:picMk id="1026" creationId="{47CD1FA1-B0C6-C2DF-FC8E-144D17F72AE2}"/>
          </ac:picMkLst>
        </pc:picChg>
      </pc:sldChg>
      <pc:sldChg chg="del">
        <pc:chgData name="Derek Ritz" userId="8fe56b9ef4ca82ce" providerId="LiveId" clId="{AEAF233A-5CA1-4DC9-9EA2-60AB8D854A26}" dt="2024-06-19T13:38:05.013" v="3199" actId="47"/>
        <pc:sldMkLst>
          <pc:docMk/>
          <pc:sldMk cId="878836764" sldId="315"/>
        </pc:sldMkLst>
      </pc:sldChg>
      <pc:sldChg chg="del">
        <pc:chgData name="Derek Ritz" userId="8fe56b9ef4ca82ce" providerId="LiveId" clId="{AEAF233A-5CA1-4DC9-9EA2-60AB8D854A26}" dt="2024-06-19T12:58:36.463" v="1497" actId="47"/>
        <pc:sldMkLst>
          <pc:docMk/>
          <pc:sldMk cId="3099757500" sldId="316"/>
        </pc:sldMkLst>
      </pc:sldChg>
      <pc:sldChg chg="del">
        <pc:chgData name="Derek Ritz" userId="8fe56b9ef4ca82ce" providerId="LiveId" clId="{AEAF233A-5CA1-4DC9-9EA2-60AB8D854A26}" dt="2024-06-19T13:11:25.400" v="2495" actId="47"/>
        <pc:sldMkLst>
          <pc:docMk/>
          <pc:sldMk cId="2644032639" sldId="317"/>
        </pc:sldMkLst>
      </pc:sldChg>
      <pc:sldChg chg="del">
        <pc:chgData name="Derek Ritz" userId="8fe56b9ef4ca82ce" providerId="LiveId" clId="{AEAF233A-5CA1-4DC9-9EA2-60AB8D854A26}" dt="2024-06-19T13:21:22.927" v="2663" actId="47"/>
        <pc:sldMkLst>
          <pc:docMk/>
          <pc:sldMk cId="2616616050" sldId="318"/>
        </pc:sldMkLst>
      </pc:sldChg>
      <pc:sldChg chg="addSp delSp modSp mod">
        <pc:chgData name="Derek Ritz" userId="8fe56b9ef4ca82ce" providerId="LiveId" clId="{AEAF233A-5CA1-4DC9-9EA2-60AB8D854A26}" dt="2024-06-19T12:59:41.268" v="1515" actId="20577"/>
        <pc:sldMkLst>
          <pc:docMk/>
          <pc:sldMk cId="1243039187" sldId="320"/>
        </pc:sldMkLst>
        <pc:spChg chg="mod">
          <ac:chgData name="Derek Ritz" userId="8fe56b9ef4ca82ce" providerId="LiveId" clId="{AEAF233A-5CA1-4DC9-9EA2-60AB8D854A26}" dt="2024-06-19T12:14:20.479" v="161" actId="1076"/>
          <ac:spMkLst>
            <pc:docMk/>
            <pc:sldMk cId="1243039187" sldId="320"/>
            <ac:spMk id="2" creationId="{4BA3B331-9178-45BD-B04A-752E788D2CF5}"/>
          </ac:spMkLst>
        </pc:spChg>
        <pc:spChg chg="mod">
          <ac:chgData name="Derek Ritz" userId="8fe56b9ef4ca82ce" providerId="LiveId" clId="{AEAF233A-5CA1-4DC9-9EA2-60AB8D854A26}" dt="2024-06-19T12:59:41.268" v="1515" actId="20577"/>
          <ac:spMkLst>
            <pc:docMk/>
            <pc:sldMk cId="1243039187" sldId="320"/>
            <ac:spMk id="3" creationId="{B84EEE71-9AC9-4E43-AF9A-304473FB0C39}"/>
          </ac:spMkLst>
        </pc:spChg>
        <pc:spChg chg="add mod">
          <ac:chgData name="Derek Ritz" userId="8fe56b9ef4ca82ce" providerId="LiveId" clId="{AEAF233A-5CA1-4DC9-9EA2-60AB8D854A26}" dt="2024-06-19T12:17:17.440" v="202" actId="1076"/>
          <ac:spMkLst>
            <pc:docMk/>
            <pc:sldMk cId="1243039187" sldId="320"/>
            <ac:spMk id="10" creationId="{1B01753F-0B03-6946-C58B-EE0046069FC7}"/>
          </ac:spMkLst>
        </pc:spChg>
        <pc:spChg chg="add mod">
          <ac:chgData name="Derek Ritz" userId="8fe56b9ef4ca82ce" providerId="LiveId" clId="{AEAF233A-5CA1-4DC9-9EA2-60AB8D854A26}" dt="2024-06-19T12:17:17.440" v="202" actId="1076"/>
          <ac:spMkLst>
            <pc:docMk/>
            <pc:sldMk cId="1243039187" sldId="320"/>
            <ac:spMk id="11" creationId="{07999E4E-7F0D-8D48-5018-B27BC96B7662}"/>
          </ac:spMkLst>
        </pc:spChg>
        <pc:spChg chg="add mod">
          <ac:chgData name="Derek Ritz" userId="8fe56b9ef4ca82ce" providerId="LiveId" clId="{AEAF233A-5CA1-4DC9-9EA2-60AB8D854A26}" dt="2024-06-19T12:17:17.440" v="202" actId="1076"/>
          <ac:spMkLst>
            <pc:docMk/>
            <pc:sldMk cId="1243039187" sldId="320"/>
            <ac:spMk id="12" creationId="{B1F6A546-7764-BA2C-623E-8E357FEF878D}"/>
          </ac:spMkLst>
        </pc:spChg>
        <pc:spChg chg="add mod">
          <ac:chgData name="Derek Ritz" userId="8fe56b9ef4ca82ce" providerId="LiveId" clId="{AEAF233A-5CA1-4DC9-9EA2-60AB8D854A26}" dt="2024-06-19T12:17:17.440" v="202" actId="1076"/>
          <ac:spMkLst>
            <pc:docMk/>
            <pc:sldMk cId="1243039187" sldId="320"/>
            <ac:spMk id="13" creationId="{1582C546-61B6-F52D-B2B0-D515338185AC}"/>
          </ac:spMkLst>
        </pc:spChg>
        <pc:picChg chg="del">
          <ac:chgData name="Derek Ritz" userId="8fe56b9ef4ca82ce" providerId="LiveId" clId="{AEAF233A-5CA1-4DC9-9EA2-60AB8D854A26}" dt="2024-06-19T11:51:38.315" v="0" actId="478"/>
          <ac:picMkLst>
            <pc:docMk/>
            <pc:sldMk cId="1243039187" sldId="320"/>
            <ac:picMk id="4" creationId="{02CC9538-E19C-E96F-F8B5-FA3CAB646408}"/>
          </ac:picMkLst>
        </pc:picChg>
        <pc:picChg chg="add del mod">
          <ac:chgData name="Derek Ritz" userId="8fe56b9ef4ca82ce" providerId="LiveId" clId="{AEAF233A-5CA1-4DC9-9EA2-60AB8D854A26}" dt="2024-06-19T11:56:41.764" v="4" actId="478"/>
          <ac:picMkLst>
            <pc:docMk/>
            <pc:sldMk cId="1243039187" sldId="320"/>
            <ac:picMk id="6" creationId="{8C4B2F22-2264-1D77-8E7F-F6E93162875F}"/>
          </ac:picMkLst>
        </pc:picChg>
        <pc:picChg chg="add mod">
          <ac:chgData name="Derek Ritz" userId="8fe56b9ef4ca82ce" providerId="LiveId" clId="{AEAF233A-5CA1-4DC9-9EA2-60AB8D854A26}" dt="2024-06-19T12:17:17.440" v="202" actId="1076"/>
          <ac:picMkLst>
            <pc:docMk/>
            <pc:sldMk cId="1243039187" sldId="320"/>
            <ac:picMk id="8" creationId="{403368F3-E760-1BEC-5D27-23D2A8801B9B}"/>
          </ac:picMkLst>
        </pc:picChg>
        <pc:picChg chg="del">
          <ac:chgData name="Derek Ritz" userId="8fe56b9ef4ca82ce" providerId="LiveId" clId="{AEAF233A-5CA1-4DC9-9EA2-60AB8D854A26}" dt="2024-06-19T12:11:32.897" v="5" actId="478"/>
          <ac:picMkLst>
            <pc:docMk/>
            <pc:sldMk cId="1243039187" sldId="320"/>
            <ac:picMk id="9" creationId="{76CB8D49-25BB-B9A0-A21C-0E883A129680}"/>
          </ac:picMkLst>
        </pc:picChg>
      </pc:sldChg>
      <pc:sldChg chg="addSp modSp mod">
        <pc:chgData name="Derek Ritz" userId="8fe56b9ef4ca82ce" providerId="LiveId" clId="{AEAF233A-5CA1-4DC9-9EA2-60AB8D854A26}" dt="2024-06-19T14:52:04.683" v="5647" actId="1076"/>
        <pc:sldMkLst>
          <pc:docMk/>
          <pc:sldMk cId="946777243" sldId="321"/>
        </pc:sldMkLst>
        <pc:spChg chg="add mod">
          <ac:chgData name="Derek Ritz" userId="8fe56b9ef4ca82ce" providerId="LiveId" clId="{AEAF233A-5CA1-4DC9-9EA2-60AB8D854A26}" dt="2024-06-19T14:52:04.683" v="5647" actId="1076"/>
          <ac:spMkLst>
            <pc:docMk/>
            <pc:sldMk cId="946777243" sldId="321"/>
            <ac:spMk id="5" creationId="{A59BC8B2-310C-90AE-1396-9D5BE9A59D78}"/>
          </ac:spMkLst>
        </pc:spChg>
      </pc:sldChg>
      <pc:sldChg chg="modSp mod">
        <pc:chgData name="Derek Ritz" userId="8fe56b9ef4ca82ce" providerId="LiveId" clId="{AEAF233A-5CA1-4DC9-9EA2-60AB8D854A26}" dt="2024-06-19T13:03:40.616" v="1517" actId="1076"/>
        <pc:sldMkLst>
          <pc:docMk/>
          <pc:sldMk cId="873196872" sldId="322"/>
        </pc:sldMkLst>
        <pc:spChg chg="mod">
          <ac:chgData name="Derek Ritz" userId="8fe56b9ef4ca82ce" providerId="LiveId" clId="{AEAF233A-5CA1-4DC9-9EA2-60AB8D854A26}" dt="2024-06-19T13:03:40.616" v="1517" actId="1076"/>
          <ac:spMkLst>
            <pc:docMk/>
            <pc:sldMk cId="873196872" sldId="322"/>
            <ac:spMk id="7" creationId="{CE45B477-A9D1-E3B7-3484-9CA78285224E}"/>
          </ac:spMkLst>
        </pc:spChg>
      </pc:sldChg>
      <pc:sldChg chg="addSp modSp mod">
        <pc:chgData name="Derek Ritz" userId="8fe56b9ef4ca82ce" providerId="LiveId" clId="{AEAF233A-5CA1-4DC9-9EA2-60AB8D854A26}" dt="2024-06-19T13:12:26.130" v="2605" actId="20577"/>
        <pc:sldMkLst>
          <pc:docMk/>
          <pc:sldMk cId="3046984121" sldId="866"/>
        </pc:sldMkLst>
        <pc:spChg chg="add mod">
          <ac:chgData name="Derek Ritz" userId="8fe56b9ef4ca82ce" providerId="LiveId" clId="{AEAF233A-5CA1-4DC9-9EA2-60AB8D854A26}" dt="2024-06-19T13:12:26.130" v="2605" actId="20577"/>
          <ac:spMkLst>
            <pc:docMk/>
            <pc:sldMk cId="3046984121" sldId="866"/>
            <ac:spMk id="2" creationId="{8BD2C32C-1FD4-2BB6-49E1-E1FF5F3B8859}"/>
          </ac:spMkLst>
        </pc:spChg>
      </pc:sldChg>
      <pc:sldChg chg="modNotesTx">
        <pc:chgData name="Derek Ritz" userId="8fe56b9ef4ca82ce" providerId="LiveId" clId="{AEAF233A-5CA1-4DC9-9EA2-60AB8D854A26}" dt="2024-06-19T13:28:15.671" v="2940" actId="20577"/>
        <pc:sldMkLst>
          <pc:docMk/>
          <pc:sldMk cId="947941883" sldId="923"/>
        </pc:sldMkLst>
      </pc:sldChg>
      <pc:sldChg chg="del">
        <pc:chgData name="Derek Ritz" userId="8fe56b9ef4ca82ce" providerId="LiveId" clId="{AEAF233A-5CA1-4DC9-9EA2-60AB8D854A26}" dt="2024-06-19T13:40:15.970" v="3203" actId="47"/>
        <pc:sldMkLst>
          <pc:docMk/>
          <pc:sldMk cId="3454929891" sldId="993"/>
        </pc:sldMkLst>
      </pc:sldChg>
      <pc:sldChg chg="del">
        <pc:chgData name="Derek Ritz" userId="8fe56b9ef4ca82ce" providerId="LiveId" clId="{AEAF233A-5CA1-4DC9-9EA2-60AB8D854A26}" dt="2024-06-19T13:37:54.818" v="3198" actId="47"/>
        <pc:sldMkLst>
          <pc:docMk/>
          <pc:sldMk cId="1057599112" sldId="1000"/>
        </pc:sldMkLst>
      </pc:sldChg>
      <pc:sldChg chg="del">
        <pc:chgData name="Derek Ritz" userId="8fe56b9ef4ca82ce" providerId="LiveId" clId="{AEAF233A-5CA1-4DC9-9EA2-60AB8D854A26}" dt="2024-06-19T13:39:15.948" v="3202" actId="47"/>
        <pc:sldMkLst>
          <pc:docMk/>
          <pc:sldMk cId="723313451" sldId="1006"/>
        </pc:sldMkLst>
      </pc:sldChg>
      <pc:sldChg chg="modSp mod">
        <pc:chgData name="Derek Ritz" userId="8fe56b9ef4ca82ce" providerId="LiveId" clId="{AEAF233A-5CA1-4DC9-9EA2-60AB8D854A26}" dt="2024-06-19T12:49:24.287" v="929" actId="1076"/>
        <pc:sldMkLst>
          <pc:docMk/>
          <pc:sldMk cId="954267348" sldId="1039"/>
        </pc:sldMkLst>
        <pc:spChg chg="mod">
          <ac:chgData name="Derek Ritz" userId="8fe56b9ef4ca82ce" providerId="LiveId" clId="{AEAF233A-5CA1-4DC9-9EA2-60AB8D854A26}" dt="2024-06-19T12:49:24.287" v="929" actId="1076"/>
          <ac:spMkLst>
            <pc:docMk/>
            <pc:sldMk cId="954267348" sldId="1039"/>
            <ac:spMk id="7" creationId="{CE45B477-A9D1-E3B7-3484-9CA78285224E}"/>
          </ac:spMkLst>
        </pc:spChg>
        <pc:picChg chg="mod">
          <ac:chgData name="Derek Ritz" userId="8fe56b9ef4ca82ce" providerId="LiveId" clId="{AEAF233A-5CA1-4DC9-9EA2-60AB8D854A26}" dt="2024-06-19T12:49:13.324" v="926" actId="1076"/>
          <ac:picMkLst>
            <pc:docMk/>
            <pc:sldMk cId="954267348" sldId="1039"/>
            <ac:picMk id="6" creationId="{D098F210-8573-9C61-739E-3A47C6581F0D}"/>
          </ac:picMkLst>
        </pc:picChg>
      </pc:sldChg>
      <pc:sldChg chg="del">
        <pc:chgData name="Derek Ritz" userId="8fe56b9ef4ca82ce" providerId="LiveId" clId="{AEAF233A-5CA1-4DC9-9EA2-60AB8D854A26}" dt="2024-06-19T12:58:36.463" v="1497" actId="47"/>
        <pc:sldMkLst>
          <pc:docMk/>
          <pc:sldMk cId="885706329" sldId="1041"/>
        </pc:sldMkLst>
      </pc:sldChg>
      <pc:sldChg chg="addSp modSp mod">
        <pc:chgData name="Derek Ritz" userId="8fe56b9ef4ca82ce" providerId="LiveId" clId="{AEAF233A-5CA1-4DC9-9EA2-60AB8D854A26}" dt="2024-06-19T12:48:01.017" v="921" actId="1076"/>
        <pc:sldMkLst>
          <pc:docMk/>
          <pc:sldMk cId="1467535605" sldId="1042"/>
        </pc:sldMkLst>
        <pc:spChg chg="mod">
          <ac:chgData name="Derek Ritz" userId="8fe56b9ef4ca82ce" providerId="LiveId" clId="{AEAF233A-5CA1-4DC9-9EA2-60AB8D854A26}" dt="2024-06-19T12:48:01.017" v="921" actId="1076"/>
          <ac:spMkLst>
            <pc:docMk/>
            <pc:sldMk cId="1467535605" sldId="1042"/>
            <ac:spMk id="2" creationId="{F1B7F03B-441A-11B5-E247-AA998090E382}"/>
          </ac:spMkLst>
        </pc:spChg>
        <pc:spChg chg="add mod">
          <ac:chgData name="Derek Ritz" userId="8fe56b9ef4ca82ce" providerId="LiveId" clId="{AEAF233A-5CA1-4DC9-9EA2-60AB8D854A26}" dt="2024-06-19T12:48:01.017" v="921" actId="1076"/>
          <ac:spMkLst>
            <pc:docMk/>
            <pc:sldMk cId="1467535605" sldId="1042"/>
            <ac:spMk id="3" creationId="{48D14BD3-411F-91B9-DD95-B45A45DC5A1A}"/>
          </ac:spMkLst>
        </pc:spChg>
        <pc:spChg chg="mod">
          <ac:chgData name="Derek Ritz" userId="8fe56b9ef4ca82ce" providerId="LiveId" clId="{AEAF233A-5CA1-4DC9-9EA2-60AB8D854A26}" dt="2024-06-19T12:48:01.017" v="921" actId="1076"/>
          <ac:spMkLst>
            <pc:docMk/>
            <pc:sldMk cId="1467535605" sldId="1042"/>
            <ac:spMk id="7" creationId="{CE45B477-A9D1-E3B7-3484-9CA78285224E}"/>
          </ac:spMkLst>
        </pc:spChg>
        <pc:picChg chg="mod">
          <ac:chgData name="Derek Ritz" userId="8fe56b9ef4ca82ce" providerId="LiveId" clId="{AEAF233A-5CA1-4DC9-9EA2-60AB8D854A26}" dt="2024-06-19T12:48:01.017" v="921" actId="1076"/>
          <ac:picMkLst>
            <pc:docMk/>
            <pc:sldMk cId="1467535605" sldId="1042"/>
            <ac:picMk id="6" creationId="{D098F210-8573-9C61-739E-3A47C6581F0D}"/>
          </ac:picMkLst>
        </pc:picChg>
      </pc:sldChg>
      <pc:sldChg chg="addSp modSp mod">
        <pc:chgData name="Derek Ritz" userId="8fe56b9ef4ca82ce" providerId="LiveId" clId="{AEAF233A-5CA1-4DC9-9EA2-60AB8D854A26}" dt="2024-06-19T12:21:38.232" v="379" actId="1076"/>
        <pc:sldMkLst>
          <pc:docMk/>
          <pc:sldMk cId="4201873911" sldId="1044"/>
        </pc:sldMkLst>
        <pc:spChg chg="add mod">
          <ac:chgData name="Derek Ritz" userId="8fe56b9ef4ca82ce" providerId="LiveId" clId="{AEAF233A-5CA1-4DC9-9EA2-60AB8D854A26}" dt="2024-06-19T12:20:09.275" v="268" actId="1076"/>
          <ac:spMkLst>
            <pc:docMk/>
            <pc:sldMk cId="4201873911" sldId="1044"/>
            <ac:spMk id="2" creationId="{CF1E90D4-9319-BEC8-65D3-D7796D865CA6}"/>
          </ac:spMkLst>
        </pc:spChg>
        <pc:spChg chg="add mod">
          <ac:chgData name="Derek Ritz" userId="8fe56b9ef4ca82ce" providerId="LiveId" clId="{AEAF233A-5CA1-4DC9-9EA2-60AB8D854A26}" dt="2024-06-19T12:21:38.232" v="379" actId="1076"/>
          <ac:spMkLst>
            <pc:docMk/>
            <pc:sldMk cId="4201873911" sldId="1044"/>
            <ac:spMk id="3" creationId="{D909A20B-A9F7-AD33-9213-B445B64C6FDE}"/>
          </ac:spMkLst>
        </pc:spChg>
        <pc:picChg chg="mod">
          <ac:chgData name="Derek Ritz" userId="8fe56b9ef4ca82ce" providerId="LiveId" clId="{AEAF233A-5CA1-4DC9-9EA2-60AB8D854A26}" dt="2024-06-19T12:20:36.716" v="269" actId="1076"/>
          <ac:picMkLst>
            <pc:docMk/>
            <pc:sldMk cId="4201873911" sldId="1044"/>
            <ac:picMk id="6" creationId="{447167C3-005E-8884-033B-2E72C3D2B6F0}"/>
          </ac:picMkLst>
        </pc:picChg>
      </pc:sldChg>
      <pc:sldChg chg="mod modShow">
        <pc:chgData name="Derek Ritz" userId="8fe56b9ef4ca82ce" providerId="LiveId" clId="{AEAF233A-5CA1-4DC9-9EA2-60AB8D854A26}" dt="2024-06-19T12:54:12.652" v="1230" actId="729"/>
        <pc:sldMkLst>
          <pc:docMk/>
          <pc:sldMk cId="563776279" sldId="1045"/>
        </pc:sldMkLst>
      </pc:sldChg>
      <pc:sldChg chg="mod modShow">
        <pc:chgData name="Derek Ritz" userId="8fe56b9ef4ca82ce" providerId="LiveId" clId="{AEAF233A-5CA1-4DC9-9EA2-60AB8D854A26}" dt="2024-06-19T12:54:12.652" v="1230" actId="729"/>
        <pc:sldMkLst>
          <pc:docMk/>
          <pc:sldMk cId="4093038442" sldId="1046"/>
        </pc:sldMkLst>
      </pc:sldChg>
      <pc:sldChg chg="mod modShow">
        <pc:chgData name="Derek Ritz" userId="8fe56b9ef4ca82ce" providerId="LiveId" clId="{AEAF233A-5CA1-4DC9-9EA2-60AB8D854A26}" dt="2024-06-19T12:54:12.652" v="1230" actId="729"/>
        <pc:sldMkLst>
          <pc:docMk/>
          <pc:sldMk cId="4066922463" sldId="1047"/>
        </pc:sldMkLst>
      </pc:sldChg>
      <pc:sldChg chg="mod modShow">
        <pc:chgData name="Derek Ritz" userId="8fe56b9ef4ca82ce" providerId="LiveId" clId="{AEAF233A-5CA1-4DC9-9EA2-60AB8D854A26}" dt="2024-06-19T12:54:12.652" v="1230" actId="729"/>
        <pc:sldMkLst>
          <pc:docMk/>
          <pc:sldMk cId="2644089591" sldId="1048"/>
        </pc:sldMkLst>
      </pc:sldChg>
      <pc:sldChg chg="mod modShow">
        <pc:chgData name="Derek Ritz" userId="8fe56b9ef4ca82ce" providerId="LiveId" clId="{AEAF233A-5CA1-4DC9-9EA2-60AB8D854A26}" dt="2024-06-19T12:54:12.652" v="1230" actId="729"/>
        <pc:sldMkLst>
          <pc:docMk/>
          <pc:sldMk cId="3309174956" sldId="1049"/>
        </pc:sldMkLst>
      </pc:sldChg>
      <pc:sldChg chg="mod modShow">
        <pc:chgData name="Derek Ritz" userId="8fe56b9ef4ca82ce" providerId="LiveId" clId="{AEAF233A-5CA1-4DC9-9EA2-60AB8D854A26}" dt="2024-06-19T12:54:12.652" v="1230" actId="729"/>
        <pc:sldMkLst>
          <pc:docMk/>
          <pc:sldMk cId="3591467102" sldId="1050"/>
        </pc:sldMkLst>
      </pc:sldChg>
      <pc:sldChg chg="mod modShow">
        <pc:chgData name="Derek Ritz" userId="8fe56b9ef4ca82ce" providerId="LiveId" clId="{AEAF233A-5CA1-4DC9-9EA2-60AB8D854A26}" dt="2024-06-19T12:54:12.652" v="1230" actId="729"/>
        <pc:sldMkLst>
          <pc:docMk/>
          <pc:sldMk cId="2478797995" sldId="1051"/>
        </pc:sldMkLst>
      </pc:sldChg>
      <pc:sldChg chg="mod modShow">
        <pc:chgData name="Derek Ritz" userId="8fe56b9ef4ca82ce" providerId="LiveId" clId="{AEAF233A-5CA1-4DC9-9EA2-60AB8D854A26}" dt="2024-06-19T12:43:38.943" v="495" actId="729"/>
        <pc:sldMkLst>
          <pc:docMk/>
          <pc:sldMk cId="1373835361" sldId="1052"/>
        </pc:sldMkLst>
      </pc:sldChg>
      <pc:sldChg chg="mod modShow">
        <pc:chgData name="Derek Ritz" userId="8fe56b9ef4ca82ce" providerId="LiveId" clId="{AEAF233A-5CA1-4DC9-9EA2-60AB8D854A26}" dt="2024-06-19T12:43:38.943" v="495" actId="729"/>
        <pc:sldMkLst>
          <pc:docMk/>
          <pc:sldMk cId="1990250925" sldId="1053"/>
        </pc:sldMkLst>
      </pc:sldChg>
      <pc:sldChg chg="mod modShow">
        <pc:chgData name="Derek Ritz" userId="8fe56b9ef4ca82ce" providerId="LiveId" clId="{AEAF233A-5CA1-4DC9-9EA2-60AB8D854A26}" dt="2024-06-19T12:43:38.943" v="495" actId="729"/>
        <pc:sldMkLst>
          <pc:docMk/>
          <pc:sldMk cId="3964926077" sldId="1054"/>
        </pc:sldMkLst>
      </pc:sldChg>
      <pc:sldChg chg="mod modShow">
        <pc:chgData name="Derek Ritz" userId="8fe56b9ef4ca82ce" providerId="LiveId" clId="{AEAF233A-5CA1-4DC9-9EA2-60AB8D854A26}" dt="2024-06-19T12:43:38.943" v="495" actId="729"/>
        <pc:sldMkLst>
          <pc:docMk/>
          <pc:sldMk cId="1355877427" sldId="1055"/>
        </pc:sldMkLst>
      </pc:sldChg>
      <pc:sldChg chg="mod modShow">
        <pc:chgData name="Derek Ritz" userId="8fe56b9ef4ca82ce" providerId="LiveId" clId="{AEAF233A-5CA1-4DC9-9EA2-60AB8D854A26}" dt="2024-06-19T12:43:38.943" v="495" actId="729"/>
        <pc:sldMkLst>
          <pc:docMk/>
          <pc:sldMk cId="2332768893" sldId="1056"/>
        </pc:sldMkLst>
      </pc:sldChg>
      <pc:sldChg chg="mod modShow">
        <pc:chgData name="Derek Ritz" userId="8fe56b9ef4ca82ce" providerId="LiveId" clId="{AEAF233A-5CA1-4DC9-9EA2-60AB8D854A26}" dt="2024-06-19T12:43:38.943" v="495" actId="729"/>
        <pc:sldMkLst>
          <pc:docMk/>
          <pc:sldMk cId="2231739428" sldId="1057"/>
        </pc:sldMkLst>
      </pc:sldChg>
      <pc:sldChg chg="mod modShow">
        <pc:chgData name="Derek Ritz" userId="8fe56b9ef4ca82ce" providerId="LiveId" clId="{AEAF233A-5CA1-4DC9-9EA2-60AB8D854A26}" dt="2024-06-19T12:43:38.943" v="495" actId="729"/>
        <pc:sldMkLst>
          <pc:docMk/>
          <pc:sldMk cId="551768843" sldId="1058"/>
        </pc:sldMkLst>
      </pc:sldChg>
      <pc:sldChg chg="mod modShow">
        <pc:chgData name="Derek Ritz" userId="8fe56b9ef4ca82ce" providerId="LiveId" clId="{AEAF233A-5CA1-4DC9-9EA2-60AB8D854A26}" dt="2024-06-19T12:43:38.943" v="495" actId="729"/>
        <pc:sldMkLst>
          <pc:docMk/>
          <pc:sldMk cId="1813872913" sldId="1059"/>
        </pc:sldMkLst>
      </pc:sldChg>
      <pc:sldChg chg="mod modShow">
        <pc:chgData name="Derek Ritz" userId="8fe56b9ef4ca82ce" providerId="LiveId" clId="{AEAF233A-5CA1-4DC9-9EA2-60AB8D854A26}" dt="2024-06-19T12:43:38.943" v="495" actId="729"/>
        <pc:sldMkLst>
          <pc:docMk/>
          <pc:sldMk cId="2266138189" sldId="1060"/>
        </pc:sldMkLst>
      </pc:sldChg>
      <pc:sldChg chg="mod modShow">
        <pc:chgData name="Derek Ritz" userId="8fe56b9ef4ca82ce" providerId="LiveId" clId="{AEAF233A-5CA1-4DC9-9EA2-60AB8D854A26}" dt="2024-06-19T15:32:43.261" v="5649" actId="729"/>
        <pc:sldMkLst>
          <pc:docMk/>
          <pc:sldMk cId="760218716" sldId="1061"/>
        </pc:sldMkLst>
      </pc:sldChg>
      <pc:sldChg chg="mod modShow">
        <pc:chgData name="Derek Ritz" userId="8fe56b9ef4ca82ce" providerId="LiveId" clId="{AEAF233A-5CA1-4DC9-9EA2-60AB8D854A26}" dt="2024-06-19T12:43:38.943" v="495" actId="729"/>
        <pc:sldMkLst>
          <pc:docMk/>
          <pc:sldMk cId="3505849342" sldId="1062"/>
        </pc:sldMkLst>
      </pc:sldChg>
      <pc:sldChg chg="mod modShow">
        <pc:chgData name="Derek Ritz" userId="8fe56b9ef4ca82ce" providerId="LiveId" clId="{AEAF233A-5CA1-4DC9-9EA2-60AB8D854A26}" dt="2024-06-19T12:43:38.943" v="495" actId="729"/>
        <pc:sldMkLst>
          <pc:docMk/>
          <pc:sldMk cId="220445289" sldId="1063"/>
        </pc:sldMkLst>
      </pc:sldChg>
      <pc:sldChg chg="mod modShow">
        <pc:chgData name="Derek Ritz" userId="8fe56b9ef4ca82ce" providerId="LiveId" clId="{AEAF233A-5CA1-4DC9-9EA2-60AB8D854A26}" dt="2024-06-19T13:08:23.378" v="2113" actId="729"/>
        <pc:sldMkLst>
          <pc:docMk/>
          <pc:sldMk cId="1728083902" sldId="1064"/>
        </pc:sldMkLst>
      </pc:sldChg>
      <pc:sldChg chg="mod modShow">
        <pc:chgData name="Derek Ritz" userId="8fe56b9ef4ca82ce" providerId="LiveId" clId="{AEAF233A-5CA1-4DC9-9EA2-60AB8D854A26}" dt="2024-06-19T13:08:23.378" v="2113" actId="729"/>
        <pc:sldMkLst>
          <pc:docMk/>
          <pc:sldMk cId="3239635031" sldId="1065"/>
        </pc:sldMkLst>
      </pc:sldChg>
      <pc:sldChg chg="mod modShow">
        <pc:chgData name="Derek Ritz" userId="8fe56b9ef4ca82ce" providerId="LiveId" clId="{AEAF233A-5CA1-4DC9-9EA2-60AB8D854A26}" dt="2024-06-19T12:54:12.652" v="1230" actId="729"/>
        <pc:sldMkLst>
          <pc:docMk/>
          <pc:sldMk cId="3522189037" sldId="1066"/>
        </pc:sldMkLst>
      </pc:sldChg>
      <pc:sldChg chg="mod modShow">
        <pc:chgData name="Derek Ritz" userId="8fe56b9ef4ca82ce" providerId="LiveId" clId="{AEAF233A-5CA1-4DC9-9EA2-60AB8D854A26}" dt="2024-06-19T12:54:12.652" v="1230" actId="729"/>
        <pc:sldMkLst>
          <pc:docMk/>
          <pc:sldMk cId="118217031" sldId="1067"/>
        </pc:sldMkLst>
      </pc:sldChg>
      <pc:sldChg chg="mod modShow">
        <pc:chgData name="Derek Ritz" userId="8fe56b9ef4ca82ce" providerId="LiveId" clId="{AEAF233A-5CA1-4DC9-9EA2-60AB8D854A26}" dt="2024-06-19T12:43:38.943" v="495" actId="729"/>
        <pc:sldMkLst>
          <pc:docMk/>
          <pc:sldMk cId="1451070413" sldId="1068"/>
        </pc:sldMkLst>
      </pc:sldChg>
      <pc:sldChg chg="mod modShow">
        <pc:chgData name="Derek Ritz" userId="8fe56b9ef4ca82ce" providerId="LiveId" clId="{AEAF233A-5CA1-4DC9-9EA2-60AB8D854A26}" dt="2024-06-19T13:08:23.378" v="2113" actId="729"/>
        <pc:sldMkLst>
          <pc:docMk/>
          <pc:sldMk cId="2644514082" sldId="1069"/>
        </pc:sldMkLst>
      </pc:sldChg>
      <pc:sldChg chg="mod modShow">
        <pc:chgData name="Derek Ritz" userId="8fe56b9ef4ca82ce" providerId="LiveId" clId="{AEAF233A-5CA1-4DC9-9EA2-60AB8D854A26}" dt="2024-06-19T13:08:23.378" v="2113" actId="729"/>
        <pc:sldMkLst>
          <pc:docMk/>
          <pc:sldMk cId="2878392426" sldId="1070"/>
        </pc:sldMkLst>
      </pc:sldChg>
      <pc:sldChg chg="mod modShow">
        <pc:chgData name="Derek Ritz" userId="8fe56b9ef4ca82ce" providerId="LiveId" clId="{AEAF233A-5CA1-4DC9-9EA2-60AB8D854A26}" dt="2024-06-19T13:08:23.378" v="2113" actId="729"/>
        <pc:sldMkLst>
          <pc:docMk/>
          <pc:sldMk cId="283973450" sldId="1071"/>
        </pc:sldMkLst>
      </pc:sldChg>
      <pc:sldChg chg="mod modShow">
        <pc:chgData name="Derek Ritz" userId="8fe56b9ef4ca82ce" providerId="LiveId" clId="{AEAF233A-5CA1-4DC9-9EA2-60AB8D854A26}" dt="2024-06-19T13:08:23.378" v="2113" actId="729"/>
        <pc:sldMkLst>
          <pc:docMk/>
          <pc:sldMk cId="271150078" sldId="1072"/>
        </pc:sldMkLst>
      </pc:sldChg>
      <pc:sldChg chg="mod modShow">
        <pc:chgData name="Derek Ritz" userId="8fe56b9ef4ca82ce" providerId="LiveId" clId="{AEAF233A-5CA1-4DC9-9EA2-60AB8D854A26}" dt="2024-06-19T13:08:23.378" v="2113" actId="729"/>
        <pc:sldMkLst>
          <pc:docMk/>
          <pc:sldMk cId="3841021227" sldId="1073"/>
        </pc:sldMkLst>
      </pc:sldChg>
      <pc:sldChg chg="mod modShow">
        <pc:chgData name="Derek Ritz" userId="8fe56b9ef4ca82ce" providerId="LiveId" clId="{AEAF233A-5CA1-4DC9-9EA2-60AB8D854A26}" dt="2024-06-19T13:08:23.378" v="2113" actId="729"/>
        <pc:sldMkLst>
          <pc:docMk/>
          <pc:sldMk cId="4261199169" sldId="1075"/>
        </pc:sldMkLst>
      </pc:sldChg>
      <pc:sldChg chg="mod modShow">
        <pc:chgData name="Derek Ritz" userId="8fe56b9ef4ca82ce" providerId="LiveId" clId="{AEAF233A-5CA1-4DC9-9EA2-60AB8D854A26}" dt="2024-06-19T13:08:23.378" v="2113" actId="729"/>
        <pc:sldMkLst>
          <pc:docMk/>
          <pc:sldMk cId="802370347" sldId="1076"/>
        </pc:sldMkLst>
      </pc:sldChg>
      <pc:sldChg chg="mod modShow">
        <pc:chgData name="Derek Ritz" userId="8fe56b9ef4ca82ce" providerId="LiveId" clId="{AEAF233A-5CA1-4DC9-9EA2-60AB8D854A26}" dt="2024-06-19T13:08:23.378" v="2113" actId="729"/>
        <pc:sldMkLst>
          <pc:docMk/>
          <pc:sldMk cId="1188215453" sldId="1077"/>
        </pc:sldMkLst>
      </pc:sldChg>
      <pc:sldChg chg="mod modShow">
        <pc:chgData name="Derek Ritz" userId="8fe56b9ef4ca82ce" providerId="LiveId" clId="{AEAF233A-5CA1-4DC9-9EA2-60AB8D854A26}" dt="2024-06-19T12:54:12.652" v="1230" actId="729"/>
        <pc:sldMkLst>
          <pc:docMk/>
          <pc:sldMk cId="3980990301" sldId="1078"/>
        </pc:sldMkLst>
      </pc:sldChg>
      <pc:sldChg chg="mod modShow">
        <pc:chgData name="Derek Ritz" userId="8fe56b9ef4ca82ce" providerId="LiveId" clId="{AEAF233A-5CA1-4DC9-9EA2-60AB8D854A26}" dt="2024-06-19T12:54:12.652" v="1230" actId="729"/>
        <pc:sldMkLst>
          <pc:docMk/>
          <pc:sldMk cId="301689399" sldId="1079"/>
        </pc:sldMkLst>
      </pc:sldChg>
      <pc:sldChg chg="mod modShow">
        <pc:chgData name="Derek Ritz" userId="8fe56b9ef4ca82ce" providerId="LiveId" clId="{AEAF233A-5CA1-4DC9-9EA2-60AB8D854A26}" dt="2024-06-19T12:54:12.652" v="1230" actId="729"/>
        <pc:sldMkLst>
          <pc:docMk/>
          <pc:sldMk cId="1930886038" sldId="1080"/>
        </pc:sldMkLst>
      </pc:sldChg>
      <pc:sldChg chg="modSp mod">
        <pc:chgData name="Derek Ritz" userId="8fe56b9ef4ca82ce" providerId="LiveId" clId="{AEAF233A-5CA1-4DC9-9EA2-60AB8D854A26}" dt="2024-06-19T13:08:06.685" v="2112" actId="1076"/>
        <pc:sldMkLst>
          <pc:docMk/>
          <pc:sldMk cId="3237723365" sldId="1082"/>
        </pc:sldMkLst>
        <pc:spChg chg="mod">
          <ac:chgData name="Derek Ritz" userId="8fe56b9ef4ca82ce" providerId="LiveId" clId="{AEAF233A-5CA1-4DC9-9EA2-60AB8D854A26}" dt="2024-06-19T13:07:57.466" v="2110" actId="14100"/>
          <ac:spMkLst>
            <pc:docMk/>
            <pc:sldMk cId="3237723365" sldId="1082"/>
            <ac:spMk id="7" creationId="{CE45B477-A9D1-E3B7-3484-9CA78285224E}"/>
          </ac:spMkLst>
        </pc:spChg>
        <pc:picChg chg="mod">
          <ac:chgData name="Derek Ritz" userId="8fe56b9ef4ca82ce" providerId="LiveId" clId="{AEAF233A-5CA1-4DC9-9EA2-60AB8D854A26}" dt="2024-06-19T13:08:06.685" v="2112" actId="1076"/>
          <ac:picMkLst>
            <pc:docMk/>
            <pc:sldMk cId="3237723365" sldId="1082"/>
            <ac:picMk id="6" creationId="{D098F210-8573-9C61-739E-3A47C6581F0D}"/>
          </ac:picMkLst>
        </pc:picChg>
      </pc:sldChg>
      <pc:sldChg chg="addSp modSp mod">
        <pc:chgData name="Derek Ritz" userId="8fe56b9ef4ca82ce" providerId="LiveId" clId="{AEAF233A-5CA1-4DC9-9EA2-60AB8D854A26}" dt="2024-06-19T13:13:20.161" v="2643" actId="1076"/>
        <pc:sldMkLst>
          <pc:docMk/>
          <pc:sldMk cId="1030150468" sldId="1086"/>
        </pc:sldMkLst>
        <pc:spChg chg="add mod">
          <ac:chgData name="Derek Ritz" userId="8fe56b9ef4ca82ce" providerId="LiveId" clId="{AEAF233A-5CA1-4DC9-9EA2-60AB8D854A26}" dt="2024-06-19T13:13:20.161" v="2643" actId="1076"/>
          <ac:spMkLst>
            <pc:docMk/>
            <pc:sldMk cId="1030150468" sldId="1086"/>
            <ac:spMk id="2" creationId="{4018297F-6AF4-3D25-3676-C06A3644812F}"/>
          </ac:spMkLst>
        </pc:spChg>
      </pc:sldChg>
      <pc:sldChg chg="modNotesTx">
        <pc:chgData name="Derek Ritz" userId="8fe56b9ef4ca82ce" providerId="LiveId" clId="{AEAF233A-5CA1-4DC9-9EA2-60AB8D854A26}" dt="2024-06-19T13:27:36.878" v="2937" actId="6549"/>
        <pc:sldMkLst>
          <pc:docMk/>
          <pc:sldMk cId="1274023326" sldId="1087"/>
        </pc:sldMkLst>
      </pc:sldChg>
      <pc:sldChg chg="addSp modSp mod modShow">
        <pc:chgData name="Derek Ritz" userId="8fe56b9ef4ca82ce" providerId="LiveId" clId="{AEAF233A-5CA1-4DC9-9EA2-60AB8D854A26}" dt="2024-06-19T13:35:04.210" v="3151" actId="20577"/>
        <pc:sldMkLst>
          <pc:docMk/>
          <pc:sldMk cId="814970703" sldId="1088"/>
        </pc:sldMkLst>
        <pc:spChg chg="add mod">
          <ac:chgData name="Derek Ritz" userId="8fe56b9ef4ca82ce" providerId="LiveId" clId="{AEAF233A-5CA1-4DC9-9EA2-60AB8D854A26}" dt="2024-06-19T13:35:04.210" v="3151" actId="20577"/>
          <ac:spMkLst>
            <pc:docMk/>
            <pc:sldMk cId="814970703" sldId="1088"/>
            <ac:spMk id="6" creationId="{3F68682D-3E9A-8925-27DC-86C67D7985D2}"/>
          </ac:spMkLst>
        </pc:spChg>
      </pc:sldChg>
      <pc:sldChg chg="addSp modSp mod">
        <pc:chgData name="Derek Ritz" userId="8fe56b9ef4ca82ce" providerId="LiveId" clId="{AEAF233A-5CA1-4DC9-9EA2-60AB8D854A26}" dt="2024-06-19T13:30:29.622" v="3036" actId="208"/>
        <pc:sldMkLst>
          <pc:docMk/>
          <pc:sldMk cId="829377237" sldId="1089"/>
        </pc:sldMkLst>
        <pc:spChg chg="add mod">
          <ac:chgData name="Derek Ritz" userId="8fe56b9ef4ca82ce" providerId="LiveId" clId="{AEAF233A-5CA1-4DC9-9EA2-60AB8D854A26}" dt="2024-06-19T13:30:15.368" v="3033" actId="1076"/>
          <ac:spMkLst>
            <pc:docMk/>
            <pc:sldMk cId="829377237" sldId="1089"/>
            <ac:spMk id="3" creationId="{7E1DCE21-D199-1B0A-1647-B1BBCEA2C3EE}"/>
          </ac:spMkLst>
        </pc:spChg>
        <pc:spChg chg="add mod">
          <ac:chgData name="Derek Ritz" userId="8fe56b9ef4ca82ce" providerId="LiveId" clId="{AEAF233A-5CA1-4DC9-9EA2-60AB8D854A26}" dt="2024-06-19T13:30:29.622" v="3036" actId="208"/>
          <ac:spMkLst>
            <pc:docMk/>
            <pc:sldMk cId="829377237" sldId="1089"/>
            <ac:spMk id="4" creationId="{11B295C6-304A-4E7E-0740-4B656750933A}"/>
          </ac:spMkLst>
        </pc:spChg>
      </pc:sldChg>
      <pc:sldChg chg="modSp mod">
        <pc:chgData name="Derek Ritz" userId="8fe56b9ef4ca82ce" providerId="LiveId" clId="{AEAF233A-5CA1-4DC9-9EA2-60AB8D854A26}" dt="2024-06-19T13:36:26.174" v="3194" actId="20577"/>
        <pc:sldMkLst>
          <pc:docMk/>
          <pc:sldMk cId="2112042196" sldId="1091"/>
        </pc:sldMkLst>
        <pc:spChg chg="mod">
          <ac:chgData name="Derek Ritz" userId="8fe56b9ef4ca82ce" providerId="LiveId" clId="{AEAF233A-5CA1-4DC9-9EA2-60AB8D854A26}" dt="2024-06-19T13:36:26.174" v="3194" actId="20577"/>
          <ac:spMkLst>
            <pc:docMk/>
            <pc:sldMk cId="2112042196" sldId="1091"/>
            <ac:spMk id="5" creationId="{D5207A40-5CE0-9AAE-CD7B-A1B03FA359DC}"/>
          </ac:spMkLst>
        </pc:spChg>
      </pc:sldChg>
      <pc:sldChg chg="addSp delSp modSp mod modShow">
        <pc:chgData name="Derek Ritz" userId="8fe56b9ef4ca82ce" providerId="LiveId" clId="{AEAF233A-5CA1-4DC9-9EA2-60AB8D854A26}" dt="2024-06-19T13:52:51.037" v="4044"/>
        <pc:sldMkLst>
          <pc:docMk/>
          <pc:sldMk cId="810214822" sldId="1094"/>
        </pc:sldMkLst>
        <pc:spChg chg="add mod">
          <ac:chgData name="Derek Ritz" userId="8fe56b9ef4ca82ce" providerId="LiveId" clId="{AEAF233A-5CA1-4DC9-9EA2-60AB8D854A26}" dt="2024-06-19T13:52:51.037" v="4044"/>
          <ac:spMkLst>
            <pc:docMk/>
            <pc:sldMk cId="810214822" sldId="1094"/>
            <ac:spMk id="3" creationId="{6CAC01F7-6441-610C-1671-4CEC0DCA48BA}"/>
          </ac:spMkLst>
        </pc:spChg>
        <pc:spChg chg="add mod">
          <ac:chgData name="Derek Ritz" userId="8fe56b9ef4ca82ce" providerId="LiveId" clId="{AEAF233A-5CA1-4DC9-9EA2-60AB8D854A26}" dt="2024-06-19T13:52:51.037" v="4044"/>
          <ac:spMkLst>
            <pc:docMk/>
            <pc:sldMk cId="810214822" sldId="1094"/>
            <ac:spMk id="26" creationId="{27A90522-24C0-7656-D07C-36C2845256FC}"/>
          </ac:spMkLst>
        </pc:spChg>
        <pc:spChg chg="del">
          <ac:chgData name="Derek Ritz" userId="8fe56b9ef4ca82ce" providerId="LiveId" clId="{AEAF233A-5CA1-4DC9-9EA2-60AB8D854A26}" dt="2024-06-19T13:52:47.327" v="4042" actId="478"/>
          <ac:spMkLst>
            <pc:docMk/>
            <pc:sldMk cId="810214822" sldId="1094"/>
            <ac:spMk id="144" creationId="{8FE7DDCC-F526-CA83-4B64-300AB376C168}"/>
          </ac:spMkLst>
        </pc:spChg>
        <pc:spChg chg="del">
          <ac:chgData name="Derek Ritz" userId="8fe56b9ef4ca82ce" providerId="LiveId" clId="{AEAF233A-5CA1-4DC9-9EA2-60AB8D854A26}" dt="2024-06-19T13:52:47.327" v="4042" actId="478"/>
          <ac:spMkLst>
            <pc:docMk/>
            <pc:sldMk cId="810214822" sldId="1094"/>
            <ac:spMk id="145" creationId="{6B553E95-4478-BB76-40E9-856DD3B6B04B}"/>
          </ac:spMkLst>
        </pc:spChg>
        <pc:spChg chg="del">
          <ac:chgData name="Derek Ritz" userId="8fe56b9ef4ca82ce" providerId="LiveId" clId="{AEAF233A-5CA1-4DC9-9EA2-60AB8D854A26}" dt="2024-06-19T13:52:50.190" v="4043" actId="478"/>
          <ac:spMkLst>
            <pc:docMk/>
            <pc:sldMk cId="810214822" sldId="1094"/>
            <ac:spMk id="146" creationId="{C16F8567-8A46-BBCB-CB61-D81166903E71}"/>
          </ac:spMkLst>
        </pc:spChg>
      </pc:sldChg>
      <pc:sldChg chg="addSp delSp modSp mod modShow">
        <pc:chgData name="Derek Ritz" userId="8fe56b9ef4ca82ce" providerId="LiveId" clId="{AEAF233A-5CA1-4DC9-9EA2-60AB8D854A26}" dt="2024-06-19T13:52:40.454" v="4041"/>
        <pc:sldMkLst>
          <pc:docMk/>
          <pc:sldMk cId="673240451" sldId="1095"/>
        </pc:sldMkLst>
        <pc:spChg chg="add mod">
          <ac:chgData name="Derek Ritz" userId="8fe56b9ef4ca82ce" providerId="LiveId" clId="{AEAF233A-5CA1-4DC9-9EA2-60AB8D854A26}" dt="2024-06-19T13:52:40.454" v="4041"/>
          <ac:spMkLst>
            <pc:docMk/>
            <pc:sldMk cId="673240451" sldId="1095"/>
            <ac:spMk id="31" creationId="{BB1501DE-C325-8252-2F8F-FA156EA03787}"/>
          </ac:spMkLst>
        </pc:spChg>
        <pc:spChg chg="add mod">
          <ac:chgData name="Derek Ritz" userId="8fe56b9ef4ca82ce" providerId="LiveId" clId="{AEAF233A-5CA1-4DC9-9EA2-60AB8D854A26}" dt="2024-06-19T13:52:40.454" v="4041"/>
          <ac:spMkLst>
            <pc:docMk/>
            <pc:sldMk cId="673240451" sldId="1095"/>
            <ac:spMk id="32" creationId="{7B5D1A2D-B742-3A84-8958-D854BFE73DE2}"/>
          </ac:spMkLst>
        </pc:spChg>
        <pc:spChg chg="del">
          <ac:chgData name="Derek Ritz" userId="8fe56b9ef4ca82ce" providerId="LiveId" clId="{AEAF233A-5CA1-4DC9-9EA2-60AB8D854A26}" dt="2024-06-19T13:52:39.236" v="4040" actId="478"/>
          <ac:spMkLst>
            <pc:docMk/>
            <pc:sldMk cId="673240451" sldId="1095"/>
            <ac:spMk id="144" creationId="{8FE7DDCC-F526-CA83-4B64-300AB376C168}"/>
          </ac:spMkLst>
        </pc:spChg>
        <pc:spChg chg="del">
          <ac:chgData name="Derek Ritz" userId="8fe56b9ef4ca82ce" providerId="LiveId" clId="{AEAF233A-5CA1-4DC9-9EA2-60AB8D854A26}" dt="2024-06-19T13:52:39.236" v="4040" actId="478"/>
          <ac:spMkLst>
            <pc:docMk/>
            <pc:sldMk cId="673240451" sldId="1095"/>
            <ac:spMk id="145" creationId="{6B553E95-4478-BB76-40E9-856DD3B6B04B}"/>
          </ac:spMkLst>
        </pc:spChg>
        <pc:spChg chg="del">
          <ac:chgData name="Derek Ritz" userId="8fe56b9ef4ca82ce" providerId="LiveId" clId="{AEAF233A-5CA1-4DC9-9EA2-60AB8D854A26}" dt="2024-06-19T13:52:39.236" v="4040" actId="478"/>
          <ac:spMkLst>
            <pc:docMk/>
            <pc:sldMk cId="673240451" sldId="1095"/>
            <ac:spMk id="146" creationId="{C16F8567-8A46-BBCB-CB61-D81166903E71}"/>
          </ac:spMkLst>
        </pc:spChg>
      </pc:sldChg>
      <pc:sldChg chg="addSp delSp modSp mod modShow">
        <pc:chgData name="Derek Ritz" userId="8fe56b9ef4ca82ce" providerId="LiveId" clId="{AEAF233A-5CA1-4DC9-9EA2-60AB8D854A26}" dt="2024-06-19T13:52:32.374" v="4039"/>
        <pc:sldMkLst>
          <pc:docMk/>
          <pc:sldMk cId="2865396600" sldId="1096"/>
        </pc:sldMkLst>
        <pc:spChg chg="add mod">
          <ac:chgData name="Derek Ritz" userId="8fe56b9ef4ca82ce" providerId="LiveId" clId="{AEAF233A-5CA1-4DC9-9EA2-60AB8D854A26}" dt="2024-06-19T13:52:32.374" v="4039"/>
          <ac:spMkLst>
            <pc:docMk/>
            <pc:sldMk cId="2865396600" sldId="1096"/>
            <ac:spMk id="26" creationId="{30B6C999-E017-C9F5-A4B6-B67790337630}"/>
          </ac:spMkLst>
        </pc:spChg>
        <pc:spChg chg="add mod">
          <ac:chgData name="Derek Ritz" userId="8fe56b9ef4ca82ce" providerId="LiveId" clId="{AEAF233A-5CA1-4DC9-9EA2-60AB8D854A26}" dt="2024-06-19T13:52:32.374" v="4039"/>
          <ac:spMkLst>
            <pc:docMk/>
            <pc:sldMk cId="2865396600" sldId="1096"/>
            <ac:spMk id="32" creationId="{062F0295-4315-C15E-BC3D-0580DB1CD5E9}"/>
          </ac:spMkLst>
        </pc:spChg>
        <pc:spChg chg="del">
          <ac:chgData name="Derek Ritz" userId="8fe56b9ef4ca82ce" providerId="LiveId" clId="{AEAF233A-5CA1-4DC9-9EA2-60AB8D854A26}" dt="2024-06-19T13:52:26.405" v="4037" actId="478"/>
          <ac:spMkLst>
            <pc:docMk/>
            <pc:sldMk cId="2865396600" sldId="1096"/>
            <ac:spMk id="144" creationId="{8FE7DDCC-F526-CA83-4B64-300AB376C168}"/>
          </ac:spMkLst>
        </pc:spChg>
        <pc:spChg chg="del">
          <ac:chgData name="Derek Ritz" userId="8fe56b9ef4ca82ce" providerId="LiveId" clId="{AEAF233A-5CA1-4DC9-9EA2-60AB8D854A26}" dt="2024-06-19T13:52:31.042" v="4038" actId="478"/>
          <ac:spMkLst>
            <pc:docMk/>
            <pc:sldMk cId="2865396600" sldId="1096"/>
            <ac:spMk id="145" creationId="{6B553E95-4478-BB76-40E9-856DD3B6B04B}"/>
          </ac:spMkLst>
        </pc:spChg>
        <pc:spChg chg="del">
          <ac:chgData name="Derek Ritz" userId="8fe56b9ef4ca82ce" providerId="LiveId" clId="{AEAF233A-5CA1-4DC9-9EA2-60AB8D854A26}" dt="2024-06-19T13:52:26.405" v="4037" actId="478"/>
          <ac:spMkLst>
            <pc:docMk/>
            <pc:sldMk cId="2865396600" sldId="1096"/>
            <ac:spMk id="146" creationId="{C16F8567-8A46-BBCB-CB61-D81166903E71}"/>
          </ac:spMkLst>
        </pc:spChg>
      </pc:sldChg>
      <pc:sldChg chg="delSp modSp mod modShow">
        <pc:chgData name="Derek Ritz" userId="8fe56b9ef4ca82ce" providerId="LiveId" clId="{AEAF233A-5CA1-4DC9-9EA2-60AB8D854A26}" dt="2024-06-19T13:52:05.914" v="4036" actId="1038"/>
        <pc:sldMkLst>
          <pc:docMk/>
          <pc:sldMk cId="4032668427" sldId="1098"/>
        </pc:sldMkLst>
        <pc:spChg chg="mod">
          <ac:chgData name="Derek Ritz" userId="8fe56b9ef4ca82ce" providerId="LiveId" clId="{AEAF233A-5CA1-4DC9-9EA2-60AB8D854A26}" dt="2024-06-19T13:51:56.541" v="4033" actId="20577"/>
          <ac:spMkLst>
            <pc:docMk/>
            <pc:sldMk cId="4032668427" sldId="1098"/>
            <ac:spMk id="26" creationId="{45EBE299-8BA4-93B1-DDEB-10CDB7559A92}"/>
          </ac:spMkLst>
        </pc:spChg>
        <pc:spChg chg="mod">
          <ac:chgData name="Derek Ritz" userId="8fe56b9ef4ca82ce" providerId="LiveId" clId="{AEAF233A-5CA1-4DC9-9EA2-60AB8D854A26}" dt="2024-06-19T13:52:05.914" v="4036" actId="1038"/>
          <ac:spMkLst>
            <pc:docMk/>
            <pc:sldMk cId="4032668427" sldId="1098"/>
            <ac:spMk id="145" creationId="{6B553E95-4478-BB76-40E9-856DD3B6B04B}"/>
          </ac:spMkLst>
        </pc:spChg>
        <pc:spChg chg="del">
          <ac:chgData name="Derek Ritz" userId="8fe56b9ef4ca82ce" providerId="LiveId" clId="{AEAF233A-5CA1-4DC9-9EA2-60AB8D854A26}" dt="2024-06-19T13:52:01.823" v="4034" actId="478"/>
          <ac:spMkLst>
            <pc:docMk/>
            <pc:sldMk cId="4032668427" sldId="1098"/>
            <ac:spMk id="146" creationId="{C16F8567-8A46-BBCB-CB61-D81166903E71}"/>
          </ac:spMkLst>
        </pc:spChg>
      </pc:sldChg>
      <pc:sldChg chg="mod modShow">
        <pc:chgData name="Derek Ritz" userId="8fe56b9ef4ca82ce" providerId="LiveId" clId="{AEAF233A-5CA1-4DC9-9EA2-60AB8D854A26}" dt="2024-06-19T13:49:03.073" v="3865" actId="729"/>
        <pc:sldMkLst>
          <pc:docMk/>
          <pc:sldMk cId="388252626" sldId="1099"/>
        </pc:sldMkLst>
      </pc:sldChg>
      <pc:sldChg chg="mod modShow">
        <pc:chgData name="Derek Ritz" userId="8fe56b9ef4ca82ce" providerId="LiveId" clId="{AEAF233A-5CA1-4DC9-9EA2-60AB8D854A26}" dt="2024-06-19T13:49:03.073" v="3865" actId="729"/>
        <pc:sldMkLst>
          <pc:docMk/>
          <pc:sldMk cId="3490827168" sldId="1100"/>
        </pc:sldMkLst>
      </pc:sldChg>
      <pc:sldChg chg="addSp modSp new mod ord modClrScheme modShow chgLayout">
        <pc:chgData name="Derek Ritz" userId="8fe56b9ef4ca82ce" providerId="LiveId" clId="{AEAF233A-5CA1-4DC9-9EA2-60AB8D854A26}" dt="2024-06-19T12:47:23.372" v="920" actId="729"/>
        <pc:sldMkLst>
          <pc:docMk/>
          <pc:sldMk cId="4162825487" sldId="1109"/>
        </pc:sldMkLst>
        <pc:spChg chg="mod ord">
          <ac:chgData name="Derek Ritz" userId="8fe56b9ef4ca82ce" providerId="LiveId" clId="{AEAF233A-5CA1-4DC9-9EA2-60AB8D854A26}" dt="2024-06-19T12:44:00.928" v="499" actId="700"/>
          <ac:spMkLst>
            <pc:docMk/>
            <pc:sldMk cId="4162825487" sldId="1109"/>
            <ac:spMk id="2" creationId="{A823DFD9-2854-9F7C-BC6D-1ABD6D9A6FD5}"/>
          </ac:spMkLst>
        </pc:spChg>
        <pc:spChg chg="add mod ord">
          <ac:chgData name="Derek Ritz" userId="8fe56b9ef4ca82ce" providerId="LiveId" clId="{AEAF233A-5CA1-4DC9-9EA2-60AB8D854A26}" dt="2024-06-19T12:44:07.707" v="515" actId="5793"/>
          <ac:spMkLst>
            <pc:docMk/>
            <pc:sldMk cId="4162825487" sldId="1109"/>
            <ac:spMk id="3" creationId="{B078027D-7AA6-1F9F-19DC-BFBF45E92823}"/>
          </ac:spMkLst>
        </pc:spChg>
        <pc:spChg chg="add mod ord">
          <ac:chgData name="Derek Ritz" userId="8fe56b9ef4ca82ce" providerId="LiveId" clId="{AEAF233A-5CA1-4DC9-9EA2-60AB8D854A26}" dt="2024-06-19T12:47:15.512" v="919" actId="20577"/>
          <ac:spMkLst>
            <pc:docMk/>
            <pc:sldMk cId="4162825487" sldId="1109"/>
            <ac:spMk id="4" creationId="{A983E524-1B72-E088-C60D-FB4F388BFB89}"/>
          </ac:spMkLst>
        </pc:spChg>
      </pc:sldChg>
      <pc:sldChg chg="addSp delSp modSp new mod modClrScheme modShow chgLayout">
        <pc:chgData name="Derek Ritz" userId="8fe56b9ef4ca82ce" providerId="LiveId" clId="{AEAF233A-5CA1-4DC9-9EA2-60AB8D854A26}" dt="2024-06-19T12:56:59.833" v="1496" actId="20577"/>
        <pc:sldMkLst>
          <pc:docMk/>
          <pc:sldMk cId="3492803272" sldId="1110"/>
        </pc:sldMkLst>
        <pc:spChg chg="mod ord">
          <ac:chgData name="Derek Ritz" userId="8fe56b9ef4ca82ce" providerId="LiveId" clId="{AEAF233A-5CA1-4DC9-9EA2-60AB8D854A26}" dt="2024-06-19T12:49:46.579" v="931" actId="700"/>
          <ac:spMkLst>
            <pc:docMk/>
            <pc:sldMk cId="3492803272" sldId="1110"/>
            <ac:spMk id="2" creationId="{AFAFE834-8779-204F-D484-05C0303D6B16}"/>
          </ac:spMkLst>
        </pc:spChg>
        <pc:spChg chg="add mod ord">
          <ac:chgData name="Derek Ritz" userId="8fe56b9ef4ca82ce" providerId="LiveId" clId="{AEAF233A-5CA1-4DC9-9EA2-60AB8D854A26}" dt="2024-06-19T12:49:54.197" v="943" actId="20577"/>
          <ac:spMkLst>
            <pc:docMk/>
            <pc:sldMk cId="3492803272" sldId="1110"/>
            <ac:spMk id="3" creationId="{DC668A83-25BD-05D5-509F-3FFE0F1CBED1}"/>
          </ac:spMkLst>
        </pc:spChg>
        <pc:spChg chg="add mod ord">
          <ac:chgData name="Derek Ritz" userId="8fe56b9ef4ca82ce" providerId="LiveId" clId="{AEAF233A-5CA1-4DC9-9EA2-60AB8D854A26}" dt="2024-06-19T12:56:59.833" v="1496" actId="20577"/>
          <ac:spMkLst>
            <pc:docMk/>
            <pc:sldMk cId="3492803272" sldId="1110"/>
            <ac:spMk id="4" creationId="{01E4CBF7-4C70-D469-3F3F-4545CCE16AA3}"/>
          </ac:spMkLst>
        </pc:spChg>
        <pc:spChg chg="add del mod">
          <ac:chgData name="Derek Ritz" userId="8fe56b9ef4ca82ce" providerId="LiveId" clId="{AEAF233A-5CA1-4DC9-9EA2-60AB8D854A26}" dt="2024-06-19T12:53:29.667" v="1227" actId="478"/>
          <ac:spMkLst>
            <pc:docMk/>
            <pc:sldMk cId="3492803272" sldId="1110"/>
            <ac:spMk id="5" creationId="{104E410B-0D6F-4DBD-2D6A-CDCA88063490}"/>
          </ac:spMkLst>
        </pc:spChg>
      </pc:sldChg>
      <pc:sldChg chg="addSp modSp new mod modClrScheme modShow chgLayout">
        <pc:chgData name="Derek Ritz" userId="8fe56b9ef4ca82ce" providerId="LiveId" clId="{AEAF233A-5CA1-4DC9-9EA2-60AB8D854A26}" dt="2024-06-19T13:08:23.378" v="2113" actId="729"/>
        <pc:sldMkLst>
          <pc:docMk/>
          <pc:sldMk cId="2880513081" sldId="1111"/>
        </pc:sldMkLst>
        <pc:spChg chg="mod ord">
          <ac:chgData name="Derek Ritz" userId="8fe56b9ef4ca82ce" providerId="LiveId" clId="{AEAF233A-5CA1-4DC9-9EA2-60AB8D854A26}" dt="2024-06-19T13:03:50.398" v="1519" actId="700"/>
          <ac:spMkLst>
            <pc:docMk/>
            <pc:sldMk cId="2880513081" sldId="1111"/>
            <ac:spMk id="2" creationId="{88743B5A-10FE-8E99-47D2-232C3798DD31}"/>
          </ac:spMkLst>
        </pc:spChg>
        <pc:spChg chg="add mod ord">
          <ac:chgData name="Derek Ritz" userId="8fe56b9ef4ca82ce" providerId="LiveId" clId="{AEAF233A-5CA1-4DC9-9EA2-60AB8D854A26}" dt="2024-06-19T13:04:00.081" v="1554" actId="20577"/>
          <ac:spMkLst>
            <pc:docMk/>
            <pc:sldMk cId="2880513081" sldId="1111"/>
            <ac:spMk id="3" creationId="{BB26A8CE-C51C-FED2-A849-BD1D331871D0}"/>
          </ac:spMkLst>
        </pc:spChg>
        <pc:spChg chg="add mod ord">
          <ac:chgData name="Derek Ritz" userId="8fe56b9ef4ca82ce" providerId="LiveId" clId="{AEAF233A-5CA1-4DC9-9EA2-60AB8D854A26}" dt="2024-06-19T13:07:23.746" v="2106" actId="5793"/>
          <ac:spMkLst>
            <pc:docMk/>
            <pc:sldMk cId="2880513081" sldId="1111"/>
            <ac:spMk id="4" creationId="{E1CB511D-8B61-9DA9-F6BB-E164A496C358}"/>
          </ac:spMkLst>
        </pc:spChg>
      </pc:sldChg>
      <pc:sldChg chg="modSp add mod">
        <pc:chgData name="Derek Ritz" userId="8fe56b9ef4ca82ce" providerId="LiveId" clId="{AEAF233A-5CA1-4DC9-9EA2-60AB8D854A26}" dt="2024-06-19T13:10:59.674" v="2493" actId="5793"/>
        <pc:sldMkLst>
          <pc:docMk/>
          <pc:sldMk cId="3010470946" sldId="1112"/>
        </pc:sldMkLst>
        <pc:spChg chg="mod">
          <ac:chgData name="Derek Ritz" userId="8fe56b9ef4ca82ce" providerId="LiveId" clId="{AEAF233A-5CA1-4DC9-9EA2-60AB8D854A26}" dt="2024-06-19T13:08:52.063" v="2138" actId="20577"/>
          <ac:spMkLst>
            <pc:docMk/>
            <pc:sldMk cId="3010470946" sldId="1112"/>
            <ac:spMk id="3" creationId="{BB26A8CE-C51C-FED2-A849-BD1D331871D0}"/>
          </ac:spMkLst>
        </pc:spChg>
        <pc:spChg chg="mod">
          <ac:chgData name="Derek Ritz" userId="8fe56b9ef4ca82ce" providerId="LiveId" clId="{AEAF233A-5CA1-4DC9-9EA2-60AB8D854A26}" dt="2024-06-19T13:10:59.674" v="2493" actId="5793"/>
          <ac:spMkLst>
            <pc:docMk/>
            <pc:sldMk cId="3010470946" sldId="1112"/>
            <ac:spMk id="4" creationId="{E1CB511D-8B61-9DA9-F6BB-E164A496C358}"/>
          </ac:spMkLst>
        </pc:spChg>
      </pc:sldChg>
      <pc:sldChg chg="add del">
        <pc:chgData name="Derek Ritz" userId="8fe56b9ef4ca82ce" providerId="LiveId" clId="{AEAF233A-5CA1-4DC9-9EA2-60AB8D854A26}" dt="2024-06-19T13:21:05.732" v="2662" actId="47"/>
        <pc:sldMkLst>
          <pc:docMk/>
          <pc:sldMk cId="529998966" sldId="1113"/>
        </pc:sldMkLst>
      </pc:sldChg>
      <pc:sldChg chg="addSp modSp new mod modClrScheme modShow chgLayout">
        <pc:chgData name="Derek Ritz" userId="8fe56b9ef4ca82ce" providerId="LiveId" clId="{AEAF233A-5CA1-4DC9-9EA2-60AB8D854A26}" dt="2024-06-19T14:37:43.279" v="4362" actId="114"/>
        <pc:sldMkLst>
          <pc:docMk/>
          <pc:sldMk cId="1101985680" sldId="1113"/>
        </pc:sldMkLst>
        <pc:spChg chg="mod ord">
          <ac:chgData name="Derek Ritz" userId="8fe56b9ef4ca82ce" providerId="LiveId" clId="{AEAF233A-5CA1-4DC9-9EA2-60AB8D854A26}" dt="2024-06-19T13:42:23.015" v="3206" actId="700"/>
          <ac:spMkLst>
            <pc:docMk/>
            <pc:sldMk cId="1101985680" sldId="1113"/>
            <ac:spMk id="2" creationId="{2A782230-E367-AE7F-5D76-1DDB7EDA6009}"/>
          </ac:spMkLst>
        </pc:spChg>
        <pc:spChg chg="add mod ord">
          <ac:chgData name="Derek Ritz" userId="8fe56b9ef4ca82ce" providerId="LiveId" clId="{AEAF233A-5CA1-4DC9-9EA2-60AB8D854A26}" dt="2024-06-19T13:42:45.946" v="3238" actId="6549"/>
          <ac:spMkLst>
            <pc:docMk/>
            <pc:sldMk cId="1101985680" sldId="1113"/>
            <ac:spMk id="3" creationId="{EF73FE04-4525-DF3D-4A29-B706BCB248C1}"/>
          </ac:spMkLst>
        </pc:spChg>
        <pc:spChg chg="add mod ord">
          <ac:chgData name="Derek Ritz" userId="8fe56b9ef4ca82ce" providerId="LiveId" clId="{AEAF233A-5CA1-4DC9-9EA2-60AB8D854A26}" dt="2024-06-19T14:37:43.279" v="4362" actId="114"/>
          <ac:spMkLst>
            <pc:docMk/>
            <pc:sldMk cId="1101985680" sldId="1113"/>
            <ac:spMk id="4" creationId="{53985A14-EBFF-A805-DAE2-61AA8B47B473}"/>
          </ac:spMkLst>
        </pc:spChg>
      </pc:sldChg>
      <pc:sldChg chg="addSp modSp new mod modClrScheme modShow chgLayout">
        <pc:chgData name="Derek Ritz" userId="8fe56b9ef4ca82ce" providerId="LiveId" clId="{AEAF233A-5CA1-4DC9-9EA2-60AB8D854A26}" dt="2024-06-19T13:56:52.916" v="4348" actId="729"/>
        <pc:sldMkLst>
          <pc:docMk/>
          <pc:sldMk cId="2873568690" sldId="1114"/>
        </pc:sldMkLst>
        <pc:spChg chg="mod ord">
          <ac:chgData name="Derek Ritz" userId="8fe56b9ef4ca82ce" providerId="LiveId" clId="{AEAF233A-5CA1-4DC9-9EA2-60AB8D854A26}" dt="2024-06-19T13:49:29.504" v="3867" actId="700"/>
          <ac:spMkLst>
            <pc:docMk/>
            <pc:sldMk cId="2873568690" sldId="1114"/>
            <ac:spMk id="2" creationId="{5507FB89-0031-B98A-F2D4-2C056970F9B7}"/>
          </ac:spMkLst>
        </pc:spChg>
        <pc:spChg chg="add mod ord">
          <ac:chgData name="Derek Ritz" userId="8fe56b9ef4ca82ce" providerId="LiveId" clId="{AEAF233A-5CA1-4DC9-9EA2-60AB8D854A26}" dt="2024-06-19T13:49:34.523" v="3890" actId="20577"/>
          <ac:spMkLst>
            <pc:docMk/>
            <pc:sldMk cId="2873568690" sldId="1114"/>
            <ac:spMk id="3" creationId="{92838F53-A11F-29A5-10D1-463B0EB5CADA}"/>
          </ac:spMkLst>
        </pc:spChg>
        <pc:spChg chg="add mod ord">
          <ac:chgData name="Derek Ritz" userId="8fe56b9ef4ca82ce" providerId="LiveId" clId="{AEAF233A-5CA1-4DC9-9EA2-60AB8D854A26}" dt="2024-06-19T13:56:43.482" v="4347" actId="5793"/>
          <ac:spMkLst>
            <pc:docMk/>
            <pc:sldMk cId="2873568690" sldId="1114"/>
            <ac:spMk id="4" creationId="{7D4CE7DB-84CA-9209-8FF7-85B7E9F8BD9D}"/>
          </ac:spMkLst>
        </pc:spChg>
      </pc:sldChg>
      <pc:sldChg chg="modSp new mod ord modShow">
        <pc:chgData name="Derek Ritz" userId="8fe56b9ef4ca82ce" providerId="LiveId" clId="{AEAF233A-5CA1-4DC9-9EA2-60AB8D854A26}" dt="2024-06-19T14:51:44.180" v="5639" actId="114"/>
        <pc:sldMkLst>
          <pc:docMk/>
          <pc:sldMk cId="2545165622" sldId="1115"/>
        </pc:sldMkLst>
        <pc:spChg chg="mod">
          <ac:chgData name="Derek Ritz" userId="8fe56b9ef4ca82ce" providerId="LiveId" clId="{AEAF233A-5CA1-4DC9-9EA2-60AB8D854A26}" dt="2024-06-19T14:38:11.241" v="4377" actId="20577"/>
          <ac:spMkLst>
            <pc:docMk/>
            <pc:sldMk cId="2545165622" sldId="1115"/>
            <ac:spMk id="2" creationId="{18B04AF1-14DC-97D4-B380-7E4B17F1F27B}"/>
          </ac:spMkLst>
        </pc:spChg>
        <pc:spChg chg="mod">
          <ac:chgData name="Derek Ritz" userId="8fe56b9ef4ca82ce" providerId="LiveId" clId="{AEAF233A-5CA1-4DC9-9EA2-60AB8D854A26}" dt="2024-06-19T14:51:44.180" v="5639" actId="114"/>
          <ac:spMkLst>
            <pc:docMk/>
            <pc:sldMk cId="2545165622" sldId="1115"/>
            <ac:spMk id="3" creationId="{74D7677F-2D61-89C3-B39B-0C46108A6F6B}"/>
          </ac:spMkLst>
        </pc:spChg>
      </pc:sldChg>
      <pc:sldChg chg="addSp delSp modSp new mod modClrScheme chgLayout">
        <pc:chgData name="Derek Ritz" userId="8fe56b9ef4ca82ce" providerId="LiveId" clId="{AEAF233A-5CA1-4DC9-9EA2-60AB8D854A26}" dt="2024-06-20T09:04:30.903" v="6184" actId="14100"/>
        <pc:sldMkLst>
          <pc:docMk/>
          <pc:sldMk cId="255009108" sldId="1116"/>
        </pc:sldMkLst>
        <pc:spChg chg="del">
          <ac:chgData name="Derek Ritz" userId="8fe56b9ef4ca82ce" providerId="LiveId" clId="{AEAF233A-5CA1-4DC9-9EA2-60AB8D854A26}" dt="2024-06-20T08:44:23.489" v="5651" actId="700"/>
          <ac:spMkLst>
            <pc:docMk/>
            <pc:sldMk cId="255009108" sldId="1116"/>
            <ac:spMk id="2" creationId="{F68C43B1-B54C-78FA-0123-015C8BD0C7AF}"/>
          </ac:spMkLst>
        </pc:spChg>
        <pc:spChg chg="del">
          <ac:chgData name="Derek Ritz" userId="8fe56b9ef4ca82ce" providerId="LiveId" clId="{AEAF233A-5CA1-4DC9-9EA2-60AB8D854A26}" dt="2024-06-20T08:44:23.489" v="5651" actId="700"/>
          <ac:spMkLst>
            <pc:docMk/>
            <pc:sldMk cId="255009108" sldId="1116"/>
            <ac:spMk id="3" creationId="{749B7D6E-76E4-9147-1151-23D485776B44}"/>
          </ac:spMkLst>
        </pc:spChg>
        <pc:spChg chg="mod ord">
          <ac:chgData name="Derek Ritz" userId="8fe56b9ef4ca82ce" providerId="LiveId" clId="{AEAF233A-5CA1-4DC9-9EA2-60AB8D854A26}" dt="2024-06-20T08:44:23.489" v="5651" actId="700"/>
          <ac:spMkLst>
            <pc:docMk/>
            <pc:sldMk cId="255009108" sldId="1116"/>
            <ac:spMk id="4" creationId="{71A03A23-F6F2-DBE1-44D7-0F4E4B4C44FF}"/>
          </ac:spMkLst>
        </pc:spChg>
        <pc:spChg chg="add mod">
          <ac:chgData name="Derek Ritz" userId="8fe56b9ef4ca82ce" providerId="LiveId" clId="{AEAF233A-5CA1-4DC9-9EA2-60AB8D854A26}" dt="2024-06-20T09:04:30.903" v="6184" actId="14100"/>
          <ac:spMkLst>
            <pc:docMk/>
            <pc:sldMk cId="255009108" sldId="1116"/>
            <ac:spMk id="15" creationId="{24339A7D-C031-C260-D0C1-B9D107BE39B8}"/>
          </ac:spMkLst>
        </pc:spChg>
        <pc:picChg chg="add del mod">
          <ac:chgData name="Derek Ritz" userId="8fe56b9ef4ca82ce" providerId="LiveId" clId="{AEAF233A-5CA1-4DC9-9EA2-60AB8D854A26}" dt="2024-06-20T08:53:49.240" v="5841" actId="478"/>
          <ac:picMkLst>
            <pc:docMk/>
            <pc:sldMk cId="255009108" sldId="1116"/>
            <ac:picMk id="6" creationId="{FD9E8493-D0E3-C1FB-6D6B-D7D6EDDFB735}"/>
          </ac:picMkLst>
        </pc:picChg>
        <pc:picChg chg="add mod">
          <ac:chgData name="Derek Ritz" userId="8fe56b9ef4ca82ce" providerId="LiveId" clId="{AEAF233A-5CA1-4DC9-9EA2-60AB8D854A26}" dt="2024-06-20T08:55:43.753" v="5870" actId="1076"/>
          <ac:picMkLst>
            <pc:docMk/>
            <pc:sldMk cId="255009108" sldId="1116"/>
            <ac:picMk id="8" creationId="{61BED21A-A260-0CAB-3403-ECD5F4D11484}"/>
          </ac:picMkLst>
        </pc:picChg>
        <pc:picChg chg="add del mod">
          <ac:chgData name="Derek Ritz" userId="8fe56b9ef4ca82ce" providerId="LiveId" clId="{AEAF233A-5CA1-4DC9-9EA2-60AB8D854A26}" dt="2024-06-20T08:53:49.240" v="5841" actId="478"/>
          <ac:picMkLst>
            <pc:docMk/>
            <pc:sldMk cId="255009108" sldId="1116"/>
            <ac:picMk id="10" creationId="{794D02F3-53FF-AAE2-26ED-CFFB421F1789}"/>
          </ac:picMkLst>
        </pc:picChg>
        <pc:picChg chg="add del mod">
          <ac:chgData name="Derek Ritz" userId="8fe56b9ef4ca82ce" providerId="LiveId" clId="{AEAF233A-5CA1-4DC9-9EA2-60AB8D854A26}" dt="2024-06-20T08:49:57.231" v="5671" actId="478"/>
          <ac:picMkLst>
            <pc:docMk/>
            <pc:sldMk cId="255009108" sldId="1116"/>
            <ac:picMk id="12" creationId="{EACEA47D-D7E4-82DA-5699-82E8408D7668}"/>
          </ac:picMkLst>
        </pc:picChg>
        <pc:picChg chg="add del mod">
          <ac:chgData name="Derek Ritz" userId="8fe56b9ef4ca82ce" providerId="LiveId" clId="{AEAF233A-5CA1-4DC9-9EA2-60AB8D854A26}" dt="2024-06-20T08:50:38.819" v="5676" actId="478"/>
          <ac:picMkLst>
            <pc:docMk/>
            <pc:sldMk cId="255009108" sldId="1116"/>
            <ac:picMk id="14" creationId="{693EE959-6F51-7FA3-2807-8B13CFB7CB06}"/>
          </ac:picMkLst>
        </pc:picChg>
      </pc:sldChg>
      <pc:sldChg chg="addSp delSp modSp add mod">
        <pc:chgData name="Derek Ritz" userId="8fe56b9ef4ca82ce" providerId="LiveId" clId="{AEAF233A-5CA1-4DC9-9EA2-60AB8D854A26}" dt="2024-06-20T09:03:01.261" v="6160" actId="20577"/>
        <pc:sldMkLst>
          <pc:docMk/>
          <pc:sldMk cId="2102153846" sldId="1117"/>
        </pc:sldMkLst>
        <pc:spChg chg="add mod">
          <ac:chgData name="Derek Ritz" userId="8fe56b9ef4ca82ce" providerId="LiveId" clId="{AEAF233A-5CA1-4DC9-9EA2-60AB8D854A26}" dt="2024-06-20T09:03:01.261" v="6160" actId="20577"/>
          <ac:spMkLst>
            <pc:docMk/>
            <pc:sldMk cId="2102153846" sldId="1117"/>
            <ac:spMk id="2" creationId="{18FD9F90-7163-B422-9960-AB1F52DBB7F5}"/>
          </ac:spMkLst>
        </pc:spChg>
        <pc:spChg chg="add mod">
          <ac:chgData name="Derek Ritz" userId="8fe56b9ef4ca82ce" providerId="LiveId" clId="{AEAF233A-5CA1-4DC9-9EA2-60AB8D854A26}" dt="2024-06-20T09:02:39.022" v="6148" actId="1036"/>
          <ac:spMkLst>
            <pc:docMk/>
            <pc:sldMk cId="2102153846" sldId="1117"/>
            <ac:spMk id="13" creationId="{315B0969-DB14-4E4B-53BD-16DF2444CAE7}"/>
          </ac:spMkLst>
        </pc:spChg>
        <pc:picChg chg="add mod">
          <ac:chgData name="Derek Ritz" userId="8fe56b9ef4ca82ce" providerId="LiveId" clId="{AEAF233A-5CA1-4DC9-9EA2-60AB8D854A26}" dt="2024-06-20T09:02:15.562" v="6132" actId="1036"/>
          <ac:picMkLst>
            <pc:docMk/>
            <pc:sldMk cId="2102153846" sldId="1117"/>
            <ac:picMk id="5" creationId="{AF13D05E-1490-EE64-CB7E-87353BC7F9A8}"/>
          </ac:picMkLst>
        </pc:picChg>
        <pc:picChg chg="del mod">
          <ac:chgData name="Derek Ritz" userId="8fe56b9ef4ca82ce" providerId="LiveId" clId="{AEAF233A-5CA1-4DC9-9EA2-60AB8D854A26}" dt="2024-06-20T08:58:05.830" v="6049" actId="478"/>
          <ac:picMkLst>
            <pc:docMk/>
            <pc:sldMk cId="2102153846" sldId="1117"/>
            <ac:picMk id="6" creationId="{FD9E8493-D0E3-C1FB-6D6B-D7D6EDDFB735}"/>
          </ac:picMkLst>
        </pc:picChg>
        <pc:picChg chg="del">
          <ac:chgData name="Derek Ritz" userId="8fe56b9ef4ca82ce" providerId="LiveId" clId="{AEAF233A-5CA1-4DC9-9EA2-60AB8D854A26}" dt="2024-06-20T08:57:51.116" v="6044" actId="478"/>
          <ac:picMkLst>
            <pc:docMk/>
            <pc:sldMk cId="2102153846" sldId="1117"/>
            <ac:picMk id="8" creationId="{61BED21A-A260-0CAB-3403-ECD5F4D11484}"/>
          </ac:picMkLst>
        </pc:picChg>
        <pc:picChg chg="add del mod">
          <ac:chgData name="Derek Ritz" userId="8fe56b9ef4ca82ce" providerId="LiveId" clId="{AEAF233A-5CA1-4DC9-9EA2-60AB8D854A26}" dt="2024-06-20T09:00:23.748" v="6063" actId="478"/>
          <ac:picMkLst>
            <pc:docMk/>
            <pc:sldMk cId="2102153846" sldId="1117"/>
            <ac:picMk id="9" creationId="{F24616FF-CAFE-E508-DA37-DEFB7436CDF5}"/>
          </ac:picMkLst>
        </pc:picChg>
        <pc:picChg chg="mod">
          <ac:chgData name="Derek Ritz" userId="8fe56b9ef4ca82ce" providerId="LiveId" clId="{AEAF233A-5CA1-4DC9-9EA2-60AB8D854A26}" dt="2024-06-20T08:57:58.229" v="6046" actId="1076"/>
          <ac:picMkLst>
            <pc:docMk/>
            <pc:sldMk cId="2102153846" sldId="1117"/>
            <ac:picMk id="10" creationId="{794D02F3-53FF-AAE2-26ED-CFFB421F1789}"/>
          </ac:picMkLst>
        </pc:picChg>
        <pc:picChg chg="add mod">
          <ac:chgData name="Derek Ritz" userId="8fe56b9ef4ca82ce" providerId="LiveId" clId="{AEAF233A-5CA1-4DC9-9EA2-60AB8D854A26}" dt="2024-06-20T09:02:32.266" v="6140" actId="1036"/>
          <ac:picMkLst>
            <pc:docMk/>
            <pc:sldMk cId="2102153846" sldId="1117"/>
            <ac:picMk id="12" creationId="{F5B49B2F-ABAB-767F-BD2B-F275CC477832}"/>
          </ac:picMkLst>
        </pc:picChg>
      </pc:sldChg>
      <pc:sldChg chg="add del">
        <pc:chgData name="Derek Ritz" userId="8fe56b9ef4ca82ce" providerId="LiveId" clId="{AEAF233A-5CA1-4DC9-9EA2-60AB8D854A26}" dt="2024-06-20T09:03:48.813" v="6163" actId="47"/>
        <pc:sldMkLst>
          <pc:docMk/>
          <pc:sldMk cId="380834122" sldId="1118"/>
        </pc:sldMkLst>
      </pc:sldChg>
      <pc:sldMasterChg chg="addSp delSp modSp mod">
        <pc:chgData name="Derek Ritz" userId="8fe56b9ef4ca82ce" providerId="LiveId" clId="{AEAF233A-5CA1-4DC9-9EA2-60AB8D854A26}" dt="2024-06-19T12:18:02.118" v="204"/>
        <pc:sldMasterMkLst>
          <pc:docMk/>
          <pc:sldMasterMk cId="0" sldId="2147483648"/>
        </pc:sldMasterMkLst>
        <pc:picChg chg="add mod">
          <ac:chgData name="Derek Ritz" userId="8fe56b9ef4ca82ce" providerId="LiveId" clId="{AEAF233A-5CA1-4DC9-9EA2-60AB8D854A26}" dt="2024-06-19T12:18:02.118" v="204"/>
          <ac:picMkLst>
            <pc:docMk/>
            <pc:sldMasterMk cId="0" sldId="2147483648"/>
            <ac:picMk id="5" creationId="{08B09DB4-FB43-7156-46F6-BB18DFB172A3}"/>
          </ac:picMkLst>
        </pc:picChg>
        <pc:picChg chg="del">
          <ac:chgData name="Derek Ritz" userId="8fe56b9ef4ca82ce" providerId="LiveId" clId="{AEAF233A-5CA1-4DC9-9EA2-60AB8D854A26}" dt="2024-06-19T12:18:01.119" v="203" actId="478"/>
          <ac:picMkLst>
            <pc:docMk/>
            <pc:sldMasterMk cId="0" sldId="2147483648"/>
            <ac:picMk id="8" creationId="{00000000-0000-0000-0000-000000000000}"/>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DCC39-3072-45D9-85AE-68E90B861419}" type="datetimeFigureOut">
              <a:rPr lang="en-CA" smtClean="0"/>
              <a:pPr/>
              <a:t>2024-11-22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49221-3EB0-4363-9B38-4D9EB75E2025}" type="slidenum">
              <a:rPr lang="en-CA" smtClean="0"/>
              <a:pPr/>
              <a:t>‹#›</a:t>
            </a:fld>
            <a:endParaRPr lang="en-CA"/>
          </a:p>
        </p:txBody>
      </p:sp>
    </p:spTree>
    <p:extLst>
      <p:ext uri="{BB962C8B-B14F-4D97-AF65-F5344CB8AC3E}">
        <p14:creationId xmlns:p14="http://schemas.microsoft.com/office/powerpoint/2010/main" val="725182107"/>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6349221-3EB0-4363-9B38-4D9EB75E2025}" type="slidenum">
              <a:rPr lang="en-CA" smtClean="0"/>
              <a:pPr/>
              <a:t>61</a:t>
            </a:fld>
            <a:endParaRPr lang="en-CA"/>
          </a:p>
        </p:txBody>
      </p:sp>
    </p:spTree>
    <p:extLst>
      <p:ext uri="{BB962C8B-B14F-4D97-AF65-F5344CB8AC3E}">
        <p14:creationId xmlns:p14="http://schemas.microsoft.com/office/powerpoint/2010/main" val="51201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6349221-3EB0-4363-9B38-4D9EB75E2025}" type="slidenum">
              <a:rPr lang="en-CA" smtClean="0"/>
              <a:pPr/>
              <a:t>62</a:t>
            </a:fld>
            <a:endParaRPr lang="en-CA"/>
          </a:p>
        </p:txBody>
      </p:sp>
    </p:spTree>
    <p:extLst>
      <p:ext uri="{BB962C8B-B14F-4D97-AF65-F5344CB8AC3E}">
        <p14:creationId xmlns:p14="http://schemas.microsoft.com/office/powerpoint/2010/main" val="342176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Key message: OpenHIE’s transactional behaviour is defined by IHE’s </a:t>
            </a:r>
            <a:r>
              <a:rPr lang="en-CA" i="1"/>
              <a:t>Mobile Health Data Sharing</a:t>
            </a:r>
            <a:r>
              <a:rPr lang="en-CA"/>
              <a:t> (</a:t>
            </a:r>
            <a:r>
              <a:rPr lang="en-CA" b="1"/>
              <a:t>MHDS</a:t>
            </a:r>
            <a:r>
              <a:rPr lang="en-CA"/>
              <a:t>) </a:t>
            </a:r>
            <a:r>
              <a:rPr lang="en-CA" b="1" i="1"/>
              <a:t>portfolio </a:t>
            </a:r>
            <a:r>
              <a:rPr lang="en-CA"/>
              <a:t>of specifications. </a:t>
            </a:r>
          </a:p>
          <a:p>
            <a:r>
              <a:rPr lang="en-CA"/>
              <a:t>These conformance-testable specifications define the Dialtone’s data exchange patterns. </a:t>
            </a:r>
          </a:p>
          <a:p>
            <a:r>
              <a:rPr lang="en-CA"/>
              <a:t>NOTE: this is </a:t>
            </a:r>
            <a:r>
              <a:rPr lang="en-CA" b="1" i="1"/>
              <a:t>not </a:t>
            </a:r>
            <a:r>
              <a:rPr lang="en-CA"/>
              <a:t>showing details… each of these specifications is, in itself, a full interoperability profile document. </a:t>
            </a:r>
          </a:p>
        </p:txBody>
      </p:sp>
      <p:sp>
        <p:nvSpPr>
          <p:cNvPr id="4" name="Slide Number Placeholder 3"/>
          <p:cNvSpPr>
            <a:spLocks noGrp="1"/>
          </p:cNvSpPr>
          <p:nvPr>
            <p:ph type="sldNum" sz="quarter" idx="5"/>
          </p:nvPr>
        </p:nvSpPr>
        <p:spPr/>
        <p:txBody>
          <a:bodyPr/>
          <a:lstStyle/>
          <a:p>
            <a:fld id="{16349221-3EB0-4363-9B38-4D9EB75E2025}" type="slidenum">
              <a:rPr lang="en-CA" smtClean="0"/>
              <a:pPr/>
              <a:t>63</a:t>
            </a:fld>
            <a:endParaRPr lang="en-CA"/>
          </a:p>
        </p:txBody>
      </p:sp>
    </p:spTree>
    <p:extLst>
      <p:ext uri="{BB962C8B-B14F-4D97-AF65-F5344CB8AC3E}">
        <p14:creationId xmlns:p14="http://schemas.microsoft.com/office/powerpoint/2010/main" val="383130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is a </a:t>
            </a:r>
            <a:r>
              <a:rPr lang="en-CA" b="1" dirty="0"/>
              <a:t>consensus </a:t>
            </a:r>
            <a:r>
              <a:rPr lang="en-CA" dirty="0"/>
              <a:t>across multiple organizations, including OpenHIE, AeHIN and GDHP around adoption of the </a:t>
            </a:r>
            <a:r>
              <a:rPr lang="en-CA" b="1" dirty="0"/>
              <a:t>IPS </a:t>
            </a:r>
            <a:r>
              <a:rPr lang="en-CA" dirty="0"/>
              <a:t>person-centric content model. </a:t>
            </a:r>
          </a:p>
          <a:p>
            <a:r>
              <a:rPr lang="en-CA" dirty="0"/>
              <a:t>NOTE: </a:t>
            </a:r>
            <a:r>
              <a:rPr lang="en-CA" b="0" dirty="0"/>
              <a:t>ICD-11 </a:t>
            </a:r>
            <a:r>
              <a:rPr lang="en-CA" dirty="0"/>
              <a:t>is an optionally-supported IPS terminology.</a:t>
            </a:r>
          </a:p>
        </p:txBody>
      </p:sp>
      <p:sp>
        <p:nvSpPr>
          <p:cNvPr id="4" name="Slide Number Placeholder 3"/>
          <p:cNvSpPr>
            <a:spLocks noGrp="1"/>
          </p:cNvSpPr>
          <p:nvPr>
            <p:ph type="sldNum" sz="quarter" idx="5"/>
          </p:nvPr>
        </p:nvSpPr>
        <p:spPr/>
        <p:txBody>
          <a:bodyPr/>
          <a:lstStyle/>
          <a:p>
            <a:fld id="{16349221-3EB0-4363-9B38-4D9EB75E2025}" type="slidenum">
              <a:rPr lang="en-CA" smtClean="0"/>
              <a:pPr/>
              <a:t>64</a:t>
            </a:fld>
            <a:endParaRPr lang="en-CA"/>
          </a:p>
        </p:txBody>
      </p:sp>
    </p:spTree>
    <p:extLst>
      <p:ext uri="{BB962C8B-B14F-4D97-AF65-F5344CB8AC3E}">
        <p14:creationId xmlns:p14="http://schemas.microsoft.com/office/powerpoint/2010/main" val="266521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65</a:t>
            </a:fld>
            <a:endParaRPr lang="en-CA"/>
          </a:p>
        </p:txBody>
      </p:sp>
    </p:spTree>
    <p:extLst>
      <p:ext uri="{BB962C8B-B14F-4D97-AF65-F5344CB8AC3E}">
        <p14:creationId xmlns:p14="http://schemas.microsoft.com/office/powerpoint/2010/main" val="3526206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70</a:t>
            </a:fld>
            <a:endParaRPr lang="en-CA"/>
          </a:p>
        </p:txBody>
      </p:sp>
    </p:spTree>
    <p:extLst>
      <p:ext uri="{BB962C8B-B14F-4D97-AF65-F5344CB8AC3E}">
        <p14:creationId xmlns:p14="http://schemas.microsoft.com/office/powerpoint/2010/main" val="3280401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6349221-3EB0-4363-9B38-4D9EB75E2025}" type="slidenum">
              <a:rPr lang="en-CA" smtClean="0"/>
              <a:pPr/>
              <a:t>71</a:t>
            </a:fld>
            <a:endParaRPr lang="en-CA"/>
          </a:p>
        </p:txBody>
      </p:sp>
    </p:spTree>
    <p:extLst>
      <p:ext uri="{BB962C8B-B14F-4D97-AF65-F5344CB8AC3E}">
        <p14:creationId xmlns:p14="http://schemas.microsoft.com/office/powerpoint/2010/main" val="884235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3"/>
            <a:ext cx="12435840" cy="1764030"/>
          </a:xfrm>
        </p:spPr>
        <p:txBody>
          <a:bodyPr/>
          <a:lstStyle/>
          <a:p>
            <a:r>
              <a:rPr lang="en-US"/>
              <a:t>Click to edit Master title style</a:t>
            </a:r>
            <a:endParaRPr lang="en-CA"/>
          </a:p>
        </p:txBody>
      </p:sp>
      <p:sp>
        <p:nvSpPr>
          <p:cNvPr id="3" name="Subtitle 2"/>
          <p:cNvSpPr>
            <a:spLocks noGrp="1"/>
          </p:cNvSpPr>
          <p:nvPr>
            <p:ph type="subTitle" idx="1"/>
          </p:nvPr>
        </p:nvSpPr>
        <p:spPr>
          <a:xfrm>
            <a:off x="1097280" y="4389120"/>
            <a:ext cx="12435840" cy="2103120"/>
          </a:xfrm>
        </p:spPr>
        <p:txBody>
          <a:bodyPr/>
          <a:lstStyle>
            <a:lvl1pPr marL="0" indent="0" algn="l">
              <a:buNone/>
              <a:defRPr>
                <a:solidFill>
                  <a:schemeClr val="tx1">
                    <a:tint val="75000"/>
                  </a:schemeClr>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CA" dirty="0"/>
          </a:p>
        </p:txBody>
      </p:sp>
      <p:sp>
        <p:nvSpPr>
          <p:cNvPr id="4" name="Date Placeholder 3"/>
          <p:cNvSpPr>
            <a:spLocks noGrp="1"/>
          </p:cNvSpPr>
          <p:nvPr>
            <p:ph type="dt" sz="half" idx="10"/>
          </p:nvPr>
        </p:nvSpPr>
        <p:spPr/>
        <p:txBody>
          <a:bodyPr/>
          <a:lstStyle/>
          <a:p>
            <a:fld id="{0E085603-0994-456B-AC52-E4E3CAE129AD}" type="datetime1">
              <a:rPr lang="en-CA" smtClean="0"/>
              <a:t>2024-11-22</a:t>
            </a:fld>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731520" y="329567"/>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C46C161-2112-494B-A4C8-41F954B0CFF3}" type="datetime1">
              <a:rPr lang="en-CA" smtClean="0"/>
              <a:t>2024-11-22</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BD6BBAF-580F-45E4-A022-6984527E95CE}" type="datetime1">
              <a:rPr lang="en-CA" smtClean="0"/>
              <a:t>2024-11-22</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7315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74371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80C1E17-6BF8-4FCE-94E4-E5E091796BF3}" type="datetime1">
              <a:rPr lang="en-CA" smtClean="0"/>
              <a:t>2024-11-22</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731521" y="1842137"/>
            <a:ext cx="6464300"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4" name="Content Placeholder 3"/>
          <p:cNvSpPr>
            <a:spLocks noGrp="1"/>
          </p:cNvSpPr>
          <p:nvPr>
            <p:ph sz="half" idx="2"/>
          </p:nvPr>
        </p:nvSpPr>
        <p:spPr>
          <a:xfrm>
            <a:off x="731521" y="2609850"/>
            <a:ext cx="6464300"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Text Placeholder 4"/>
          <p:cNvSpPr>
            <a:spLocks noGrp="1"/>
          </p:cNvSpPr>
          <p:nvPr>
            <p:ph type="body" sz="quarter" idx="3"/>
          </p:nvPr>
        </p:nvSpPr>
        <p:spPr>
          <a:xfrm>
            <a:off x="7432046" y="1842137"/>
            <a:ext cx="6466841"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6" name="Content Placeholder 5"/>
          <p:cNvSpPr>
            <a:spLocks noGrp="1"/>
          </p:cNvSpPr>
          <p:nvPr>
            <p:ph sz="quarter" idx="4"/>
          </p:nvPr>
        </p:nvSpPr>
        <p:spPr>
          <a:xfrm>
            <a:off x="7432046" y="2609850"/>
            <a:ext cx="6466841"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A7A930BF-3202-4939-8BEC-6B84D2D9686C}" type="datetime1">
              <a:rPr lang="en-CA" smtClean="0"/>
              <a:t>2024-11-22</a:t>
            </a:fld>
            <a:endParaRPr lang="en-CA"/>
          </a:p>
        </p:txBody>
      </p:sp>
      <p:sp>
        <p:nvSpPr>
          <p:cNvPr id="8" name="Footer Placeholder 7"/>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dirty="0"/>
          </a:p>
        </p:txBody>
      </p:sp>
      <p:sp>
        <p:nvSpPr>
          <p:cNvPr id="9" name="Slide Number Placeholder 8"/>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E9AF6AD8-6557-4321-B48B-AD64C4E8BBD4}" type="datetime1">
              <a:rPr lang="en-CA" smtClean="0"/>
              <a:t>2024-11-22</a:t>
            </a:fld>
            <a:endParaRPr lang="en-CA"/>
          </a:p>
        </p:txBody>
      </p:sp>
      <p:sp>
        <p:nvSpPr>
          <p:cNvPr id="4" name="Footer Placeholder 3"/>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dirty="0"/>
          </a:p>
        </p:txBody>
      </p:sp>
      <p:sp>
        <p:nvSpPr>
          <p:cNvPr id="5" name="Slide Number Placeholder 4"/>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53A0B-D3B2-4FCF-98DA-B2D278F04CBF}" type="datetime1">
              <a:rPr lang="en-CA" smtClean="0"/>
              <a:t>2024-11-22</a:t>
            </a:fld>
            <a:endParaRPr lang="en-CA"/>
          </a:p>
        </p:txBody>
      </p:sp>
      <p:sp>
        <p:nvSpPr>
          <p:cNvPr id="3" name="Footer Placeholder 2"/>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4" name="Slide Number Placeholder 3"/>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4" y="327660"/>
            <a:ext cx="4813301" cy="1394461"/>
          </a:xfrm>
        </p:spPr>
        <p:txBody>
          <a:bodyPr anchor="b"/>
          <a:lstStyle>
            <a:lvl1pPr algn="l">
              <a:defRPr sz="3200" b="1"/>
            </a:lvl1pPr>
          </a:lstStyle>
          <a:p>
            <a:r>
              <a:rPr lang="en-US"/>
              <a:t>Click to edit Master title style</a:t>
            </a:r>
            <a:endParaRPr lang="en-CA"/>
          </a:p>
        </p:txBody>
      </p:sp>
      <p:sp>
        <p:nvSpPr>
          <p:cNvPr id="3" name="Content Placeholder 2"/>
          <p:cNvSpPr>
            <a:spLocks noGrp="1"/>
          </p:cNvSpPr>
          <p:nvPr>
            <p:ph idx="1"/>
          </p:nvPr>
        </p:nvSpPr>
        <p:spPr>
          <a:xfrm>
            <a:off x="5720081" y="327663"/>
            <a:ext cx="8178800" cy="7023736"/>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731524" y="1722125"/>
            <a:ext cx="4813301" cy="562927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97EACCA0-3743-40D1-A257-B7C8878B1C00}" type="datetime1">
              <a:rPr lang="en-CA" smtClean="0"/>
              <a:t>2024-11-22</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0" y="5760722"/>
            <a:ext cx="8778240" cy="680086"/>
          </a:xfrm>
        </p:spPr>
        <p:txBody>
          <a:bodyPr anchor="b"/>
          <a:lstStyle>
            <a:lvl1pPr algn="l">
              <a:defRPr sz="3200" b="1"/>
            </a:lvl1pPr>
          </a:lstStyle>
          <a:p>
            <a:r>
              <a:rPr lang="en-US"/>
              <a:t>Click to edit Master title style</a:t>
            </a:r>
            <a:endParaRPr lang="en-CA"/>
          </a:p>
        </p:txBody>
      </p:sp>
      <p:sp>
        <p:nvSpPr>
          <p:cNvPr id="3" name="Picture Placeholder 2"/>
          <p:cNvSpPr>
            <a:spLocks noGrp="1"/>
          </p:cNvSpPr>
          <p:nvPr>
            <p:ph type="pic" idx="1"/>
          </p:nvPr>
        </p:nvSpPr>
        <p:spPr>
          <a:xfrm>
            <a:off x="2867660" y="735330"/>
            <a:ext cx="8778240" cy="4937760"/>
          </a:xfrm>
        </p:spPr>
        <p:txBody>
          <a:bodyPr/>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CA"/>
          </a:p>
        </p:txBody>
      </p:sp>
      <p:sp>
        <p:nvSpPr>
          <p:cNvPr id="4" name="Text Placeholder 3"/>
          <p:cNvSpPr>
            <a:spLocks noGrp="1"/>
          </p:cNvSpPr>
          <p:nvPr>
            <p:ph type="body" sz="half" idx="2"/>
          </p:nvPr>
        </p:nvSpPr>
        <p:spPr>
          <a:xfrm>
            <a:off x="2867660" y="6440807"/>
            <a:ext cx="8778240" cy="96583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7AC78954-5C80-4A3F-823B-EA3D74107208}" type="datetime1">
              <a:rPr lang="en-CA" smtClean="0"/>
              <a:t>2024-11-22</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7441E32-E90C-42BC-8489-688107795689}" type="datetime1">
              <a:rPr lang="en-CA" smtClean="0"/>
              <a:t>2024-11-22</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3932" y="322176"/>
            <a:ext cx="12494949" cy="1371600"/>
          </a:xfrm>
          <a:prstGeom prst="rect">
            <a:avLst/>
          </a:prstGeom>
        </p:spPr>
        <p:txBody>
          <a:bodyPr vert="horz" lIns="146304" tIns="73152" rIns="146304" bIns="73152"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731520" y="1920243"/>
            <a:ext cx="13167360" cy="5431155"/>
          </a:xfrm>
          <a:prstGeom prst="rect">
            <a:avLst/>
          </a:prstGeom>
        </p:spPr>
        <p:txBody>
          <a:bodyPr vert="horz" lIns="146304" tIns="73152" rIns="146304" bIns="731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5852160" y="7589520"/>
            <a:ext cx="3413760" cy="438150"/>
          </a:xfrm>
          <a:prstGeom prst="rect">
            <a:avLst/>
          </a:prstGeom>
        </p:spPr>
        <p:txBody>
          <a:bodyPr vert="horz" lIns="146304" tIns="73152" rIns="146304" bIns="73152" rtlCol="0" anchor="ctr"/>
          <a:lstStyle>
            <a:lvl1pPr algn="l">
              <a:defRPr sz="1900">
                <a:solidFill>
                  <a:schemeClr val="tx1">
                    <a:tint val="75000"/>
                  </a:schemeClr>
                </a:solidFill>
              </a:defRPr>
            </a:lvl1pPr>
          </a:lstStyle>
          <a:p>
            <a:fld id="{13A93768-417D-49F3-B4FB-D8DE1F5EC558}" type="datetime1">
              <a:rPr lang="en-CA" smtClean="0"/>
              <a:t>2024-11-22</a:t>
            </a:fld>
            <a:endParaRPr lang="en-CA"/>
          </a:p>
        </p:txBody>
      </p:sp>
      <p:sp>
        <p:nvSpPr>
          <p:cNvPr id="6" name="Slide Number Placeholder 5"/>
          <p:cNvSpPr>
            <a:spLocks noGrp="1"/>
          </p:cNvSpPr>
          <p:nvPr>
            <p:ph type="sldNum" sz="quarter" idx="4"/>
          </p:nvPr>
        </p:nvSpPr>
        <p:spPr>
          <a:xfrm>
            <a:off x="10485120" y="7627623"/>
            <a:ext cx="3413760" cy="438150"/>
          </a:xfrm>
          <a:prstGeom prst="rect">
            <a:avLst/>
          </a:prstGeom>
        </p:spPr>
        <p:txBody>
          <a:bodyPr vert="horz" lIns="146304" tIns="73152" rIns="146304" bIns="73152" rtlCol="0" anchor="ctr"/>
          <a:lstStyle>
            <a:lvl1pPr algn="r">
              <a:defRPr sz="1900">
                <a:solidFill>
                  <a:schemeClr val="tx1">
                    <a:tint val="75000"/>
                  </a:schemeClr>
                </a:solidFill>
              </a:defRPr>
            </a:lvl1pPr>
          </a:lstStyle>
          <a:p>
            <a:fld id="{6734F48E-A456-4E2F-B17E-509464F7A050}" type="slidenum">
              <a:rPr lang="en-CA" smtClean="0"/>
              <a:pPr/>
              <a:t>‹#›</a:t>
            </a:fld>
            <a:endParaRPr lang="en-CA"/>
          </a:p>
        </p:txBody>
      </p:sp>
      <p:pic>
        <p:nvPicPr>
          <p:cNvPr id="5" name="Picture 4">
            <a:extLst>
              <a:ext uri="{FF2B5EF4-FFF2-40B4-BE49-F238E27FC236}">
                <a16:creationId xmlns:a16="http://schemas.microsoft.com/office/drawing/2014/main" id="{08B09DB4-FB43-7156-46F6-BB18DFB172A3}"/>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78350"/>
          <a:stretch/>
        </p:blipFill>
        <p:spPr bwMode="auto">
          <a:xfrm>
            <a:off x="99770" y="378446"/>
            <a:ext cx="1289532" cy="120053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1463040" rtl="0" eaLnBrk="1" latinLnBrk="0" hangingPunct="1">
        <a:spcBef>
          <a:spcPct val="0"/>
        </a:spcBef>
        <a:buNone/>
        <a:defRPr sz="6400" kern="1200">
          <a:solidFill>
            <a:schemeClr val="tx2"/>
          </a:solidFill>
          <a:latin typeface="+mj-lt"/>
          <a:ea typeface="+mj-ea"/>
          <a:cs typeface="+mj-cs"/>
        </a:defRPr>
      </a:lvl1pPr>
    </p:titleStyle>
    <p:body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svg"/><Relationship Id="rId3" Type="http://schemas.openxmlformats.org/officeDocument/2006/relationships/image" Target="../media/image131.svg"/><Relationship Id="rId7" Type="http://schemas.openxmlformats.org/officeDocument/2006/relationships/image" Target="../media/image135.svg"/><Relationship Id="rId12"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4.png"/><Relationship Id="rId11" Type="http://schemas.openxmlformats.org/officeDocument/2006/relationships/image" Target="../media/image139.svg"/><Relationship Id="rId5" Type="http://schemas.openxmlformats.org/officeDocument/2006/relationships/image" Target="../media/image133.sv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svg"/></Relationships>
</file>

<file path=ppt/slides/_rels/slide10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 Id="rId4" Type="http://schemas.openxmlformats.org/officeDocument/2006/relationships/image" Target="../media/image146.gif"/></Relationships>
</file>

<file path=ppt/slides/_rels/slide10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148.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monitor.digitalhealthmonitor.org/country_profile/BWA" TargetMode="Externa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monitor.digitalhealthmonitor.org/country_profile/BWA" TargetMode="Externa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monitor.digitalhealthmonitor.org/country_profile/BWA" TargetMode="External"/><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41.emf"/><Relationship Id="rId4" Type="http://schemas.openxmlformats.org/officeDocument/2006/relationships/image" Target="../media/image40.emf"/></Relationships>
</file>

<file path=ppt/slides/_rels/slide4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healthdata.org/research-analysis/health-by-location/profiles/botswana" TargetMode="External"/><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gi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2.emf"/><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1.png"/><Relationship Id="rId4" Type="http://schemas.openxmlformats.org/officeDocument/2006/relationships/image" Target="../media/image62.emf"/></Relationships>
</file>

<file path=ppt/slides/_rels/slide6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63.png"/><Relationship Id="rId5" Type="http://schemas.openxmlformats.org/officeDocument/2006/relationships/image" Target="../media/image66.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1.png"/></Relationships>
</file>

<file path=ppt/slides/_rels/slide65.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3.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66.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3.png"/><Relationship Id="rId3" Type="http://schemas.openxmlformats.org/officeDocument/2006/relationships/image" Target="../media/image72.png"/><Relationship Id="rId7" Type="http://schemas.openxmlformats.org/officeDocument/2006/relationships/image" Target="../media/image75.png"/><Relationship Id="rId12" Type="http://schemas.openxmlformats.org/officeDocument/2006/relationships/image" Target="../media/image61.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9.svg"/><Relationship Id="rId5" Type="http://schemas.openxmlformats.org/officeDocument/2006/relationships/image" Target="../media/image77.png"/><Relationship Id="rId10"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80.png"/></Relationships>
</file>

<file path=ppt/slides/_rels/slide6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4.png"/><Relationship Id="rId10" Type="http://schemas.openxmlformats.org/officeDocument/2006/relationships/image" Target="../media/image81.png"/><Relationship Id="rId4" Type="http://schemas.openxmlformats.org/officeDocument/2006/relationships/image" Target="../media/image72.png"/><Relationship Id="rId9" Type="http://schemas.openxmlformats.org/officeDocument/2006/relationships/image" Target="../media/image76.svg"/></Relationships>
</file>

<file path=ppt/slides/_rels/slide68.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90.emf"/><Relationship Id="rId13" Type="http://schemas.openxmlformats.org/officeDocument/2006/relationships/image" Target="../media/image95.emf"/><Relationship Id="rId18" Type="http://schemas.openxmlformats.org/officeDocument/2006/relationships/image" Target="../media/image99.png"/><Relationship Id="rId26" Type="http://schemas.openxmlformats.org/officeDocument/2006/relationships/image" Target="../media/image106.svg"/><Relationship Id="rId3" Type="http://schemas.openxmlformats.org/officeDocument/2006/relationships/image" Target="../media/image85.emf"/><Relationship Id="rId21" Type="http://schemas.openxmlformats.org/officeDocument/2006/relationships/image" Target="../media/image48.gif"/><Relationship Id="rId7" Type="http://schemas.openxmlformats.org/officeDocument/2006/relationships/image" Target="../media/image89.emf"/><Relationship Id="rId12" Type="http://schemas.openxmlformats.org/officeDocument/2006/relationships/image" Target="../media/image94.emf"/><Relationship Id="rId17" Type="http://schemas.openxmlformats.org/officeDocument/2006/relationships/image" Target="../media/image63.png"/><Relationship Id="rId25" Type="http://schemas.openxmlformats.org/officeDocument/2006/relationships/image" Target="../media/image105.png"/><Relationship Id="rId2" Type="http://schemas.openxmlformats.org/officeDocument/2006/relationships/image" Target="../media/image84.png"/><Relationship Id="rId16" Type="http://schemas.openxmlformats.org/officeDocument/2006/relationships/image" Target="../media/image98.png"/><Relationship Id="rId20"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8.emf"/><Relationship Id="rId11" Type="http://schemas.openxmlformats.org/officeDocument/2006/relationships/image" Target="../media/image93.emf"/><Relationship Id="rId24" Type="http://schemas.openxmlformats.org/officeDocument/2006/relationships/image" Target="../media/image104.png"/><Relationship Id="rId5" Type="http://schemas.openxmlformats.org/officeDocument/2006/relationships/image" Target="../media/image87.emf"/><Relationship Id="rId15" Type="http://schemas.openxmlformats.org/officeDocument/2006/relationships/image" Target="../media/image97.emf"/><Relationship Id="rId23" Type="http://schemas.openxmlformats.org/officeDocument/2006/relationships/image" Target="../media/image103.png"/><Relationship Id="rId28" Type="http://schemas.openxmlformats.org/officeDocument/2006/relationships/image" Target="../media/image108.png"/><Relationship Id="rId10" Type="http://schemas.openxmlformats.org/officeDocument/2006/relationships/image" Target="../media/image92.emf"/><Relationship Id="rId19" Type="http://schemas.openxmlformats.org/officeDocument/2006/relationships/image" Target="../media/image100.png"/><Relationship Id="rId4" Type="http://schemas.openxmlformats.org/officeDocument/2006/relationships/image" Target="../media/image86.emf"/><Relationship Id="rId9" Type="http://schemas.openxmlformats.org/officeDocument/2006/relationships/image" Target="../media/image91.emf"/><Relationship Id="rId14" Type="http://schemas.openxmlformats.org/officeDocument/2006/relationships/image" Target="../media/image96.emf"/><Relationship Id="rId22" Type="http://schemas.openxmlformats.org/officeDocument/2006/relationships/image" Target="../media/image102.png"/><Relationship Id="rId27" Type="http://schemas.openxmlformats.org/officeDocument/2006/relationships/image" Target="../media/image10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0.gif"/></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10.gi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image" Target="../media/image80.png"/></Relationships>
</file>

<file path=ppt/slides/_rels/slide7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7.png"/><Relationship Id="rId7"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3.png"/><Relationship Id="rId9" Type="http://schemas.openxmlformats.org/officeDocument/2006/relationships/image" Target="../media/image80.png"/></Relationships>
</file>

<file path=ppt/slides/_rels/slide7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2.pn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7.png"/><Relationship Id="rId9"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image" Target="../media/image80.png"/></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114.gif"/><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8.gi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svg"/><Relationship Id="rId7" Type="http://schemas.openxmlformats.org/officeDocument/2006/relationships/image" Target="../media/image127.svg"/><Relationship Id="rId2"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25.svg"/><Relationship Id="rId4" Type="http://schemas.openxmlformats.org/officeDocument/2006/relationships/image" Target="../media/image124.png"/><Relationship Id="rId9" Type="http://schemas.openxmlformats.org/officeDocument/2006/relationships/image" Target="../media/image1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B331-9178-45BD-B04A-752E788D2CF5}"/>
              </a:ext>
            </a:extLst>
          </p:cNvPr>
          <p:cNvSpPr>
            <a:spLocks noGrp="1"/>
          </p:cNvSpPr>
          <p:nvPr>
            <p:ph type="ctrTitle"/>
          </p:nvPr>
        </p:nvSpPr>
        <p:spPr>
          <a:xfrm>
            <a:off x="1075683" y="1954560"/>
            <a:ext cx="12435840" cy="1764030"/>
          </a:xfrm>
        </p:spPr>
        <p:txBody>
          <a:bodyPr/>
          <a:lstStyle/>
          <a:p>
            <a:r>
              <a:rPr lang="en-CA" dirty="0"/>
              <a:t>Digital Health Investment Rationale</a:t>
            </a:r>
          </a:p>
        </p:txBody>
      </p:sp>
      <p:sp>
        <p:nvSpPr>
          <p:cNvPr id="3" name="Subtitle 2">
            <a:extLst>
              <a:ext uri="{FF2B5EF4-FFF2-40B4-BE49-F238E27FC236}">
                <a16:creationId xmlns:a16="http://schemas.microsoft.com/office/drawing/2014/main" id="{B84EEE71-9AC9-4E43-AF9A-304473FB0C39}"/>
              </a:ext>
            </a:extLst>
          </p:cNvPr>
          <p:cNvSpPr>
            <a:spLocks noGrp="1"/>
          </p:cNvSpPr>
          <p:nvPr>
            <p:ph type="subTitle" idx="1"/>
          </p:nvPr>
        </p:nvSpPr>
        <p:spPr>
          <a:xfrm>
            <a:off x="1120508" y="3308913"/>
            <a:ext cx="11978560" cy="3182237"/>
          </a:xfrm>
        </p:spPr>
        <p:txBody>
          <a:bodyPr>
            <a:normAutofit/>
          </a:bodyPr>
          <a:lstStyle/>
          <a:p>
            <a:r>
              <a:rPr lang="en-CA" sz="4000" dirty="0"/>
              <a:t>A workshop to model the health-related “value capture” from a national-scale digital health infrastructure investment.</a:t>
            </a:r>
          </a:p>
        </p:txBody>
      </p:sp>
      <p:pic>
        <p:nvPicPr>
          <p:cNvPr id="8" name="Picture 7" descr="A group of blue and silver gears&#10;&#10;Description automatically generated">
            <a:extLst>
              <a:ext uri="{FF2B5EF4-FFF2-40B4-BE49-F238E27FC236}">
                <a16:creationId xmlns:a16="http://schemas.microsoft.com/office/drawing/2014/main" id="{403368F3-E760-1BEC-5D27-23D2A8801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9256" y="5037018"/>
            <a:ext cx="3795250" cy="2808485"/>
          </a:xfrm>
          <a:prstGeom prst="rect">
            <a:avLst/>
          </a:prstGeom>
        </p:spPr>
      </p:pic>
      <p:sp>
        <p:nvSpPr>
          <p:cNvPr id="10" name="Arrow: Right 9">
            <a:extLst>
              <a:ext uri="{FF2B5EF4-FFF2-40B4-BE49-F238E27FC236}">
                <a16:creationId xmlns:a16="http://schemas.microsoft.com/office/drawing/2014/main" id="{1B01753F-0B03-6946-C58B-EE0046069FC7}"/>
              </a:ext>
            </a:extLst>
          </p:cNvPr>
          <p:cNvSpPr/>
          <p:nvPr/>
        </p:nvSpPr>
        <p:spPr>
          <a:xfrm>
            <a:off x="6739136" y="6117224"/>
            <a:ext cx="1008112" cy="6480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Arrow: Right 10">
            <a:extLst>
              <a:ext uri="{FF2B5EF4-FFF2-40B4-BE49-F238E27FC236}">
                <a16:creationId xmlns:a16="http://schemas.microsoft.com/office/drawing/2014/main" id="{07999E4E-7F0D-8D48-5018-B27BC96B7662}"/>
              </a:ext>
            </a:extLst>
          </p:cNvPr>
          <p:cNvSpPr/>
          <p:nvPr/>
        </p:nvSpPr>
        <p:spPr>
          <a:xfrm>
            <a:off x="11686514" y="6117224"/>
            <a:ext cx="1008112" cy="64807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B1F6A546-7764-BA2C-623E-8E357FEF878D}"/>
              </a:ext>
            </a:extLst>
          </p:cNvPr>
          <p:cNvSpPr txBox="1"/>
          <p:nvPr/>
        </p:nvSpPr>
        <p:spPr>
          <a:xfrm>
            <a:off x="5224714" y="6118095"/>
            <a:ext cx="1478418" cy="646331"/>
          </a:xfrm>
          <a:prstGeom prst="rect">
            <a:avLst/>
          </a:prstGeom>
          <a:noFill/>
        </p:spPr>
        <p:txBody>
          <a:bodyPr wrap="none" rtlCol="0">
            <a:spAutoFit/>
          </a:bodyPr>
          <a:lstStyle/>
          <a:p>
            <a:pPr algn="r"/>
            <a:r>
              <a:rPr lang="en-CA" sz="3600" dirty="0">
                <a:solidFill>
                  <a:schemeClr val="tx2"/>
                </a:solidFill>
              </a:rPr>
              <a:t>Dollars</a:t>
            </a:r>
          </a:p>
        </p:txBody>
      </p:sp>
      <p:sp>
        <p:nvSpPr>
          <p:cNvPr id="13" name="TextBox 12">
            <a:extLst>
              <a:ext uri="{FF2B5EF4-FFF2-40B4-BE49-F238E27FC236}">
                <a16:creationId xmlns:a16="http://schemas.microsoft.com/office/drawing/2014/main" id="{1582C546-61B6-F52D-B2B0-D515338185AC}"/>
              </a:ext>
            </a:extLst>
          </p:cNvPr>
          <p:cNvSpPr txBox="1"/>
          <p:nvPr/>
        </p:nvSpPr>
        <p:spPr>
          <a:xfrm>
            <a:off x="12766634" y="6118095"/>
            <a:ext cx="1265346" cy="646331"/>
          </a:xfrm>
          <a:prstGeom prst="rect">
            <a:avLst/>
          </a:prstGeom>
          <a:noFill/>
        </p:spPr>
        <p:txBody>
          <a:bodyPr wrap="none" rtlCol="0">
            <a:spAutoFit/>
          </a:bodyPr>
          <a:lstStyle/>
          <a:p>
            <a:r>
              <a:rPr lang="en-CA" sz="3600" dirty="0">
                <a:solidFill>
                  <a:schemeClr val="tx2"/>
                </a:solidFill>
              </a:rPr>
              <a:t>DALYs</a:t>
            </a:r>
          </a:p>
        </p:txBody>
      </p:sp>
    </p:spTree>
    <p:extLst>
      <p:ext uri="{BB962C8B-B14F-4D97-AF65-F5344CB8AC3E}">
        <p14:creationId xmlns:p14="http://schemas.microsoft.com/office/powerpoint/2010/main" val="1243039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244FB5-586F-7AA0-946E-71641DCE186F}"/>
              </a:ext>
            </a:extLst>
          </p:cNvPr>
          <p:cNvSpPr>
            <a:spLocks noGrp="1"/>
          </p:cNvSpPr>
          <p:nvPr>
            <p:ph type="sldNum" sz="quarter" idx="12"/>
          </p:nvPr>
        </p:nvSpPr>
        <p:spPr/>
        <p:txBody>
          <a:bodyPr/>
          <a:lstStyle/>
          <a:p>
            <a:fld id="{6734F48E-A456-4E2F-B17E-509464F7A050}" type="slidenum">
              <a:rPr lang="en-CA" smtClean="0"/>
              <a:pPr/>
              <a:t>10</a:t>
            </a:fld>
            <a:endParaRPr lang="en-CA"/>
          </a:p>
        </p:txBody>
      </p:sp>
      <p:pic>
        <p:nvPicPr>
          <p:cNvPr id="4" name="Picture 3">
            <a:extLst>
              <a:ext uri="{FF2B5EF4-FFF2-40B4-BE49-F238E27FC236}">
                <a16:creationId xmlns:a16="http://schemas.microsoft.com/office/drawing/2014/main" id="{F09FC28A-A1FF-1F4A-9995-034835039E29}"/>
              </a:ext>
            </a:extLst>
          </p:cNvPr>
          <p:cNvPicPr>
            <a:picLocks noChangeAspect="1"/>
          </p:cNvPicPr>
          <p:nvPr/>
        </p:nvPicPr>
        <p:blipFill rotWithShape="1">
          <a:blip r:embed="rId2"/>
          <a:srcRect l="18009" t="10398" r="18500" b="13099"/>
          <a:stretch/>
        </p:blipFill>
        <p:spPr>
          <a:xfrm>
            <a:off x="2670684" y="802432"/>
            <a:ext cx="9289032" cy="6120680"/>
          </a:xfrm>
          <a:prstGeom prst="rect">
            <a:avLst/>
          </a:prstGeom>
        </p:spPr>
      </p:pic>
      <p:sp>
        <p:nvSpPr>
          <p:cNvPr id="5" name="Speech Bubble: Rectangle 4">
            <a:extLst>
              <a:ext uri="{FF2B5EF4-FFF2-40B4-BE49-F238E27FC236}">
                <a16:creationId xmlns:a16="http://schemas.microsoft.com/office/drawing/2014/main" id="{D817A00B-5139-E51C-E0BA-D92793378B96}"/>
              </a:ext>
            </a:extLst>
          </p:cNvPr>
          <p:cNvSpPr/>
          <p:nvPr/>
        </p:nvSpPr>
        <p:spPr>
          <a:xfrm>
            <a:off x="10123512" y="1738536"/>
            <a:ext cx="4104456" cy="936104"/>
          </a:xfrm>
          <a:prstGeom prst="wedgeRectCallout">
            <a:avLst>
              <a:gd name="adj1" fmla="val -67921"/>
              <a:gd name="adj2" fmla="val 10867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proportion of private insurance will increase.</a:t>
            </a:r>
          </a:p>
        </p:txBody>
      </p:sp>
    </p:spTree>
    <p:extLst>
      <p:ext uri="{BB962C8B-B14F-4D97-AF65-F5344CB8AC3E}">
        <p14:creationId xmlns:p14="http://schemas.microsoft.com/office/powerpoint/2010/main" val="23327688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6A6DE3B5-4CE5-01D0-C626-3A92282BC1E9}"/>
              </a:ext>
            </a:extLst>
          </p:cNvPr>
          <p:cNvCxnSpPr/>
          <p:nvPr/>
        </p:nvCxnSpPr>
        <p:spPr>
          <a:xfrm>
            <a:off x="10301752" y="4300381"/>
            <a:ext cx="172819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E51CDC-C847-B70B-D2C8-53690B3E64F2}"/>
              </a:ext>
            </a:extLst>
          </p:cNvPr>
          <p:cNvCxnSpPr/>
          <p:nvPr/>
        </p:nvCxnSpPr>
        <p:spPr>
          <a:xfrm>
            <a:off x="6595120" y="4330824"/>
            <a:ext cx="1773947"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3FCD967-8732-F99D-B91A-EDBDA32DDE48}"/>
              </a:ext>
            </a:extLst>
          </p:cNvPr>
          <p:cNvCxnSpPr/>
          <p:nvPr/>
        </p:nvCxnSpPr>
        <p:spPr>
          <a:xfrm>
            <a:off x="2634680" y="4300381"/>
            <a:ext cx="2016224"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E24781-F207-8CB4-684E-0DDE6A8CC014}"/>
              </a:ext>
            </a:extLst>
          </p:cNvPr>
          <p:cNvSpPr>
            <a:spLocks noGrp="1"/>
          </p:cNvSpPr>
          <p:nvPr>
            <p:ph type="title"/>
          </p:nvPr>
        </p:nvSpPr>
        <p:spPr/>
        <p:txBody>
          <a:bodyPr/>
          <a:lstStyle/>
          <a:p>
            <a:r>
              <a:rPr lang="en-CA" b="1" i="1" dirty="0">
                <a:latin typeface="+mj-lt"/>
              </a:rPr>
              <a:t>Critical slice </a:t>
            </a:r>
            <a:r>
              <a:rPr lang="en-CA" dirty="0">
                <a:latin typeface="+mj-lt"/>
              </a:rPr>
              <a:t>implementations</a:t>
            </a:r>
          </a:p>
        </p:txBody>
      </p:sp>
      <p:sp>
        <p:nvSpPr>
          <p:cNvPr id="3" name="Slide Number Placeholder 2">
            <a:extLst>
              <a:ext uri="{FF2B5EF4-FFF2-40B4-BE49-F238E27FC236}">
                <a16:creationId xmlns:a16="http://schemas.microsoft.com/office/drawing/2014/main" id="{25617013-6E33-4D26-8AC4-CD9306AEB503}"/>
              </a:ext>
            </a:extLst>
          </p:cNvPr>
          <p:cNvSpPr>
            <a:spLocks noGrp="1"/>
          </p:cNvSpPr>
          <p:nvPr>
            <p:ph type="sldNum" sz="quarter" idx="12"/>
          </p:nvPr>
        </p:nvSpPr>
        <p:spPr/>
        <p:txBody>
          <a:bodyPr/>
          <a:lstStyle/>
          <a:p>
            <a:fld id="{6734F48E-A456-4E2F-B17E-509464F7A050}" type="slidenum">
              <a:rPr lang="en-CA" smtClean="0"/>
              <a:pPr/>
              <a:t>100</a:t>
            </a:fld>
            <a:endParaRPr lang="en-CA"/>
          </a:p>
        </p:txBody>
      </p:sp>
      <p:sp>
        <p:nvSpPr>
          <p:cNvPr id="4" name="Rectangle 3">
            <a:extLst>
              <a:ext uri="{FF2B5EF4-FFF2-40B4-BE49-F238E27FC236}">
                <a16:creationId xmlns:a16="http://schemas.microsoft.com/office/drawing/2014/main" id="{0F212235-4E3E-BA6B-9DB3-6759D82B2898}"/>
              </a:ext>
            </a:extLst>
          </p:cNvPr>
          <p:cNvSpPr/>
          <p:nvPr/>
        </p:nvSpPr>
        <p:spPr>
          <a:xfrm>
            <a:off x="2058616" y="5338936"/>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Rectangle 4">
            <a:extLst>
              <a:ext uri="{FF2B5EF4-FFF2-40B4-BE49-F238E27FC236}">
                <a16:creationId xmlns:a16="http://schemas.microsoft.com/office/drawing/2014/main" id="{91C16B8E-29C1-BA15-60C8-0FB7F3BC5BB9}"/>
              </a:ext>
            </a:extLst>
          </p:cNvPr>
          <p:cNvSpPr/>
          <p:nvPr/>
        </p:nvSpPr>
        <p:spPr>
          <a:xfrm>
            <a:off x="2994720" y="5338936"/>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6" name="Rectangle 5">
            <a:extLst>
              <a:ext uri="{FF2B5EF4-FFF2-40B4-BE49-F238E27FC236}">
                <a16:creationId xmlns:a16="http://schemas.microsoft.com/office/drawing/2014/main" id="{9BB31D05-A7BF-35E9-0099-AE7F032E429B}"/>
              </a:ext>
            </a:extLst>
          </p:cNvPr>
          <p:cNvSpPr/>
          <p:nvPr/>
        </p:nvSpPr>
        <p:spPr>
          <a:xfrm>
            <a:off x="3786808" y="5338936"/>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Rectangle 6">
            <a:extLst>
              <a:ext uri="{FF2B5EF4-FFF2-40B4-BE49-F238E27FC236}">
                <a16:creationId xmlns:a16="http://schemas.microsoft.com/office/drawing/2014/main" id="{AA0B305E-673B-6EC2-22BD-C65903E191CC}"/>
              </a:ext>
            </a:extLst>
          </p:cNvPr>
          <p:cNvSpPr/>
          <p:nvPr/>
        </p:nvSpPr>
        <p:spPr>
          <a:xfrm>
            <a:off x="4722912" y="5338936"/>
            <a:ext cx="576064" cy="5040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Rectangle 7">
            <a:extLst>
              <a:ext uri="{FF2B5EF4-FFF2-40B4-BE49-F238E27FC236}">
                <a16:creationId xmlns:a16="http://schemas.microsoft.com/office/drawing/2014/main" id="{E11EA676-34C7-1DCD-C0CF-628CD151400E}"/>
              </a:ext>
            </a:extLst>
          </p:cNvPr>
          <p:cNvSpPr/>
          <p:nvPr/>
        </p:nvSpPr>
        <p:spPr>
          <a:xfrm>
            <a:off x="3104512" y="3953559"/>
            <a:ext cx="1042336" cy="68991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9" name="Rectangle 8">
            <a:extLst>
              <a:ext uri="{FF2B5EF4-FFF2-40B4-BE49-F238E27FC236}">
                <a16:creationId xmlns:a16="http://schemas.microsoft.com/office/drawing/2014/main" id="{4E2D0F4D-C951-3DC4-4386-925902B22815}"/>
              </a:ext>
            </a:extLst>
          </p:cNvPr>
          <p:cNvSpPr/>
          <p:nvPr/>
        </p:nvSpPr>
        <p:spPr>
          <a:xfrm>
            <a:off x="6479747" y="1913341"/>
            <a:ext cx="1889320" cy="100081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21" name="Connector: Elbow 20">
            <a:extLst>
              <a:ext uri="{FF2B5EF4-FFF2-40B4-BE49-F238E27FC236}">
                <a16:creationId xmlns:a16="http://schemas.microsoft.com/office/drawing/2014/main" id="{7590171A-523C-5B70-D6DD-FE36B25C689F}"/>
              </a:ext>
            </a:extLst>
          </p:cNvPr>
          <p:cNvCxnSpPr>
            <a:cxnSpLocks/>
            <a:stCxn id="4" idx="0"/>
            <a:endCxn id="8" idx="2"/>
          </p:cNvCxnSpPr>
          <p:nvPr/>
        </p:nvCxnSpPr>
        <p:spPr>
          <a:xfrm rot="5400000" flipH="1" flipV="1">
            <a:off x="2638433" y="4351689"/>
            <a:ext cx="695462" cy="1279032"/>
          </a:xfrm>
          <a:prstGeom prst="bent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09F433A-3C80-DACC-9631-7CC80DE39BFD}"/>
              </a:ext>
            </a:extLst>
          </p:cNvPr>
          <p:cNvCxnSpPr>
            <a:cxnSpLocks/>
            <a:stCxn id="5" idx="0"/>
            <a:endCxn id="8" idx="2"/>
          </p:cNvCxnSpPr>
          <p:nvPr/>
        </p:nvCxnSpPr>
        <p:spPr>
          <a:xfrm rot="5400000" flipH="1" flipV="1">
            <a:off x="3106485" y="4819741"/>
            <a:ext cx="695462" cy="342928"/>
          </a:xfrm>
          <a:prstGeom prst="bent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8189314-9608-4EFD-B2FA-98EB1C9E3D68}"/>
              </a:ext>
            </a:extLst>
          </p:cNvPr>
          <p:cNvCxnSpPr>
            <a:cxnSpLocks/>
            <a:stCxn id="6" idx="0"/>
            <a:endCxn id="8" idx="2"/>
          </p:cNvCxnSpPr>
          <p:nvPr/>
        </p:nvCxnSpPr>
        <p:spPr>
          <a:xfrm rot="16200000" flipV="1">
            <a:off x="3502529" y="4766625"/>
            <a:ext cx="695462" cy="449160"/>
          </a:xfrm>
          <a:prstGeom prst="bent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D7CCFE6-68B3-B706-185D-F4D05CA4C59E}"/>
              </a:ext>
            </a:extLst>
          </p:cNvPr>
          <p:cNvCxnSpPr>
            <a:cxnSpLocks/>
            <a:stCxn id="7" idx="0"/>
            <a:endCxn id="8" idx="2"/>
          </p:cNvCxnSpPr>
          <p:nvPr/>
        </p:nvCxnSpPr>
        <p:spPr>
          <a:xfrm rot="16200000" flipV="1">
            <a:off x="3970581" y="4298573"/>
            <a:ext cx="695462" cy="1385264"/>
          </a:xfrm>
          <a:prstGeom prst="bent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4728210-95D2-EEE0-E71B-89DA3BCBAF0A}"/>
              </a:ext>
            </a:extLst>
          </p:cNvPr>
          <p:cNvSpPr/>
          <p:nvPr/>
        </p:nvSpPr>
        <p:spPr>
          <a:xfrm>
            <a:off x="5892152" y="5338936"/>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9" name="Rectangle 28">
            <a:extLst>
              <a:ext uri="{FF2B5EF4-FFF2-40B4-BE49-F238E27FC236}">
                <a16:creationId xmlns:a16="http://schemas.microsoft.com/office/drawing/2014/main" id="{2A24CB87-BC06-B8BC-5BDF-302A77372E5F}"/>
              </a:ext>
            </a:extLst>
          </p:cNvPr>
          <p:cNvSpPr/>
          <p:nvPr/>
        </p:nvSpPr>
        <p:spPr>
          <a:xfrm>
            <a:off x="6828256" y="5338936"/>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0" name="Rectangle 29">
            <a:extLst>
              <a:ext uri="{FF2B5EF4-FFF2-40B4-BE49-F238E27FC236}">
                <a16:creationId xmlns:a16="http://schemas.microsoft.com/office/drawing/2014/main" id="{12A7A3DC-D546-3B6C-7405-58416E39453B}"/>
              </a:ext>
            </a:extLst>
          </p:cNvPr>
          <p:cNvSpPr/>
          <p:nvPr/>
        </p:nvSpPr>
        <p:spPr>
          <a:xfrm>
            <a:off x="7620344" y="5338936"/>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30">
            <a:extLst>
              <a:ext uri="{FF2B5EF4-FFF2-40B4-BE49-F238E27FC236}">
                <a16:creationId xmlns:a16="http://schemas.microsoft.com/office/drawing/2014/main" id="{E0906284-0B83-F2C0-CD7F-5AB0B79EE4DF}"/>
              </a:ext>
            </a:extLst>
          </p:cNvPr>
          <p:cNvSpPr/>
          <p:nvPr/>
        </p:nvSpPr>
        <p:spPr>
          <a:xfrm>
            <a:off x="8556448" y="5338936"/>
            <a:ext cx="576064" cy="5040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Rectangle 31">
            <a:extLst>
              <a:ext uri="{FF2B5EF4-FFF2-40B4-BE49-F238E27FC236}">
                <a16:creationId xmlns:a16="http://schemas.microsoft.com/office/drawing/2014/main" id="{5E889063-A153-5A0A-94CB-13550A0B74BA}"/>
              </a:ext>
            </a:extLst>
          </p:cNvPr>
          <p:cNvSpPr/>
          <p:nvPr/>
        </p:nvSpPr>
        <p:spPr>
          <a:xfrm>
            <a:off x="6903239" y="3953559"/>
            <a:ext cx="1042336" cy="68991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3" name="Connector: Elbow 32">
            <a:extLst>
              <a:ext uri="{FF2B5EF4-FFF2-40B4-BE49-F238E27FC236}">
                <a16:creationId xmlns:a16="http://schemas.microsoft.com/office/drawing/2014/main" id="{FDC98E3F-E741-65E4-6A92-93DCACE58A03}"/>
              </a:ext>
            </a:extLst>
          </p:cNvPr>
          <p:cNvCxnSpPr>
            <a:cxnSpLocks/>
            <a:stCxn id="28" idx="0"/>
            <a:endCxn id="32" idx="2"/>
          </p:cNvCxnSpPr>
          <p:nvPr/>
        </p:nvCxnSpPr>
        <p:spPr>
          <a:xfrm rot="5400000" flipH="1" flipV="1">
            <a:off x="6454564" y="4369094"/>
            <a:ext cx="695462" cy="12442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0E34B67-27B4-4A66-0875-27CA61DB25A5}"/>
              </a:ext>
            </a:extLst>
          </p:cNvPr>
          <p:cNvCxnSpPr>
            <a:cxnSpLocks/>
            <a:stCxn id="29" idx="0"/>
            <a:endCxn id="32" idx="2"/>
          </p:cNvCxnSpPr>
          <p:nvPr/>
        </p:nvCxnSpPr>
        <p:spPr>
          <a:xfrm rot="5400000" flipH="1" flipV="1">
            <a:off x="6922616" y="4837146"/>
            <a:ext cx="695462" cy="3081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7DD6AAD-66CC-72AB-141E-3DCEDC0D8F31}"/>
              </a:ext>
            </a:extLst>
          </p:cNvPr>
          <p:cNvCxnSpPr>
            <a:cxnSpLocks/>
            <a:stCxn id="30" idx="0"/>
            <a:endCxn id="32" idx="2"/>
          </p:cNvCxnSpPr>
          <p:nvPr/>
        </p:nvCxnSpPr>
        <p:spPr>
          <a:xfrm rot="16200000" flipV="1">
            <a:off x="7318661" y="4749220"/>
            <a:ext cx="695462" cy="48396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FE1F642-E66C-E7BF-FF93-C6DE24A8CC5B}"/>
              </a:ext>
            </a:extLst>
          </p:cNvPr>
          <p:cNvCxnSpPr>
            <a:cxnSpLocks/>
            <a:stCxn id="31" idx="0"/>
            <a:endCxn id="32" idx="2"/>
          </p:cNvCxnSpPr>
          <p:nvPr/>
        </p:nvCxnSpPr>
        <p:spPr>
          <a:xfrm rot="16200000" flipV="1">
            <a:off x="7786713" y="4281168"/>
            <a:ext cx="695462" cy="14200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23E063E-FE8B-6BB4-8EFE-4C8EC9DEED7B}"/>
              </a:ext>
            </a:extLst>
          </p:cNvPr>
          <p:cNvSpPr/>
          <p:nvPr/>
        </p:nvSpPr>
        <p:spPr>
          <a:xfrm>
            <a:off x="9725688" y="5318360"/>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8" name="Rectangle 37">
            <a:extLst>
              <a:ext uri="{FF2B5EF4-FFF2-40B4-BE49-F238E27FC236}">
                <a16:creationId xmlns:a16="http://schemas.microsoft.com/office/drawing/2014/main" id="{780D15D3-ED0B-9C37-5BC3-B9E9216ED160}"/>
              </a:ext>
            </a:extLst>
          </p:cNvPr>
          <p:cNvSpPr/>
          <p:nvPr/>
        </p:nvSpPr>
        <p:spPr>
          <a:xfrm>
            <a:off x="10661792" y="5318360"/>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9" name="Rectangle 38">
            <a:extLst>
              <a:ext uri="{FF2B5EF4-FFF2-40B4-BE49-F238E27FC236}">
                <a16:creationId xmlns:a16="http://schemas.microsoft.com/office/drawing/2014/main" id="{397843B9-6E10-B9DB-B7B5-B8C88BE94DF1}"/>
              </a:ext>
            </a:extLst>
          </p:cNvPr>
          <p:cNvSpPr/>
          <p:nvPr/>
        </p:nvSpPr>
        <p:spPr>
          <a:xfrm>
            <a:off x="11453880" y="5318360"/>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39">
            <a:extLst>
              <a:ext uri="{FF2B5EF4-FFF2-40B4-BE49-F238E27FC236}">
                <a16:creationId xmlns:a16="http://schemas.microsoft.com/office/drawing/2014/main" id="{940BCA42-8A04-C633-9961-D28BFD56B29C}"/>
              </a:ext>
            </a:extLst>
          </p:cNvPr>
          <p:cNvSpPr/>
          <p:nvPr/>
        </p:nvSpPr>
        <p:spPr>
          <a:xfrm>
            <a:off x="12389984" y="5318360"/>
            <a:ext cx="576064" cy="50405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40">
            <a:extLst>
              <a:ext uri="{FF2B5EF4-FFF2-40B4-BE49-F238E27FC236}">
                <a16:creationId xmlns:a16="http://schemas.microsoft.com/office/drawing/2014/main" id="{7224D4EB-A3CB-CDCA-9C61-8FF216D05E7A}"/>
              </a:ext>
            </a:extLst>
          </p:cNvPr>
          <p:cNvSpPr/>
          <p:nvPr/>
        </p:nvSpPr>
        <p:spPr>
          <a:xfrm>
            <a:off x="10716688" y="3953559"/>
            <a:ext cx="1042336" cy="68991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42" name="Connector: Elbow 41">
            <a:extLst>
              <a:ext uri="{FF2B5EF4-FFF2-40B4-BE49-F238E27FC236}">
                <a16:creationId xmlns:a16="http://schemas.microsoft.com/office/drawing/2014/main" id="{EC820BB9-0BC9-01DB-FE77-D4FB82E6CCA0}"/>
              </a:ext>
            </a:extLst>
          </p:cNvPr>
          <p:cNvCxnSpPr>
            <a:cxnSpLocks/>
            <a:stCxn id="37" idx="0"/>
            <a:endCxn id="41" idx="2"/>
          </p:cNvCxnSpPr>
          <p:nvPr/>
        </p:nvCxnSpPr>
        <p:spPr>
          <a:xfrm rot="5400000" flipH="1" flipV="1">
            <a:off x="10288345" y="4368849"/>
            <a:ext cx="674886" cy="1224136"/>
          </a:xfrm>
          <a:prstGeom prst="bentConnector3">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29BD4C5-9550-2F65-257A-C03A0FAC52C5}"/>
              </a:ext>
            </a:extLst>
          </p:cNvPr>
          <p:cNvCxnSpPr>
            <a:cxnSpLocks/>
            <a:stCxn id="38" idx="0"/>
            <a:endCxn id="41" idx="2"/>
          </p:cNvCxnSpPr>
          <p:nvPr/>
        </p:nvCxnSpPr>
        <p:spPr>
          <a:xfrm rot="5400000" flipH="1" flipV="1">
            <a:off x="10756397" y="4836901"/>
            <a:ext cx="674886" cy="288032"/>
          </a:xfrm>
          <a:prstGeom prst="bentConnector3">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AD833A6-C20E-CFCE-B601-CD07ECB862D8}"/>
              </a:ext>
            </a:extLst>
          </p:cNvPr>
          <p:cNvCxnSpPr>
            <a:cxnSpLocks/>
            <a:stCxn id="39" idx="0"/>
            <a:endCxn id="41" idx="2"/>
          </p:cNvCxnSpPr>
          <p:nvPr/>
        </p:nvCxnSpPr>
        <p:spPr>
          <a:xfrm rot="16200000" flipV="1">
            <a:off x="11152441" y="4728889"/>
            <a:ext cx="674886" cy="504056"/>
          </a:xfrm>
          <a:prstGeom prst="bentConnector3">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7A01E1B-10A6-99A1-CBA0-C10F8EAB5473}"/>
              </a:ext>
            </a:extLst>
          </p:cNvPr>
          <p:cNvCxnSpPr>
            <a:cxnSpLocks/>
            <a:stCxn id="40" idx="0"/>
            <a:endCxn id="41" idx="2"/>
          </p:cNvCxnSpPr>
          <p:nvPr/>
        </p:nvCxnSpPr>
        <p:spPr>
          <a:xfrm rot="16200000" flipV="1">
            <a:off x="11620493" y="4260837"/>
            <a:ext cx="674886" cy="1440160"/>
          </a:xfrm>
          <a:prstGeom prst="bentConnector3">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7CC69D9-5E21-A2E7-482D-2B97DFFC28AD}"/>
              </a:ext>
            </a:extLst>
          </p:cNvPr>
          <p:cNvCxnSpPr>
            <a:cxnSpLocks/>
            <a:stCxn id="32" idx="0"/>
            <a:endCxn id="9" idx="2"/>
          </p:cNvCxnSpPr>
          <p:nvPr/>
        </p:nvCxnSpPr>
        <p:spPr>
          <a:xfrm rot="5400000" flipH="1" flipV="1">
            <a:off x="6904705" y="3433857"/>
            <a:ext cx="1039404" cy="12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4E39666-61A3-E64B-EFD4-D28AA599CE25}"/>
              </a:ext>
            </a:extLst>
          </p:cNvPr>
          <p:cNvCxnSpPr>
            <a:cxnSpLocks/>
            <a:stCxn id="41" idx="0"/>
            <a:endCxn id="9" idx="2"/>
          </p:cNvCxnSpPr>
          <p:nvPr/>
        </p:nvCxnSpPr>
        <p:spPr>
          <a:xfrm rot="16200000" flipV="1">
            <a:off x="8811430" y="1527132"/>
            <a:ext cx="1039404" cy="38134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8E67B60-4403-E788-0FCC-51FEC205F04A}"/>
              </a:ext>
            </a:extLst>
          </p:cNvPr>
          <p:cNvSpPr txBox="1"/>
          <p:nvPr/>
        </p:nvSpPr>
        <p:spPr>
          <a:xfrm>
            <a:off x="834145" y="5387137"/>
            <a:ext cx="927883" cy="400110"/>
          </a:xfrm>
          <a:prstGeom prst="rect">
            <a:avLst/>
          </a:prstGeom>
          <a:noFill/>
        </p:spPr>
        <p:txBody>
          <a:bodyPr wrap="none" rtlCol="0">
            <a:spAutoFit/>
          </a:bodyPr>
          <a:lstStyle/>
          <a:p>
            <a:pPr algn="l"/>
            <a:r>
              <a:rPr lang="en-CA" sz="2000" dirty="0">
                <a:solidFill>
                  <a:schemeClr val="tx2"/>
                </a:solidFill>
              </a:rPr>
              <a:t>Level-3</a:t>
            </a:r>
          </a:p>
        </p:txBody>
      </p:sp>
      <p:sp>
        <p:nvSpPr>
          <p:cNvPr id="55" name="TextBox 54">
            <a:extLst>
              <a:ext uri="{FF2B5EF4-FFF2-40B4-BE49-F238E27FC236}">
                <a16:creationId xmlns:a16="http://schemas.microsoft.com/office/drawing/2014/main" id="{8E0CF72C-E54A-81C7-CD61-0F57804CFE24}"/>
              </a:ext>
            </a:extLst>
          </p:cNvPr>
          <p:cNvSpPr txBox="1"/>
          <p:nvPr/>
        </p:nvSpPr>
        <p:spPr>
          <a:xfrm>
            <a:off x="1202741" y="4065871"/>
            <a:ext cx="927883" cy="400110"/>
          </a:xfrm>
          <a:prstGeom prst="rect">
            <a:avLst/>
          </a:prstGeom>
          <a:noFill/>
        </p:spPr>
        <p:txBody>
          <a:bodyPr wrap="none" rtlCol="0">
            <a:spAutoFit/>
          </a:bodyPr>
          <a:lstStyle/>
          <a:p>
            <a:pPr algn="l"/>
            <a:r>
              <a:rPr lang="en-CA" sz="2000" dirty="0">
                <a:solidFill>
                  <a:schemeClr val="tx2"/>
                </a:solidFill>
              </a:rPr>
              <a:t>Level-2</a:t>
            </a:r>
          </a:p>
        </p:txBody>
      </p:sp>
      <p:sp>
        <p:nvSpPr>
          <p:cNvPr id="56" name="TextBox 55">
            <a:extLst>
              <a:ext uri="{FF2B5EF4-FFF2-40B4-BE49-F238E27FC236}">
                <a16:creationId xmlns:a16="http://schemas.microsoft.com/office/drawing/2014/main" id="{636AEDD5-2030-05B7-E27E-C2E06E377909}"/>
              </a:ext>
            </a:extLst>
          </p:cNvPr>
          <p:cNvSpPr txBox="1"/>
          <p:nvPr/>
        </p:nvSpPr>
        <p:spPr>
          <a:xfrm>
            <a:off x="5370984" y="2183636"/>
            <a:ext cx="927883" cy="400110"/>
          </a:xfrm>
          <a:prstGeom prst="rect">
            <a:avLst/>
          </a:prstGeom>
          <a:noFill/>
        </p:spPr>
        <p:txBody>
          <a:bodyPr wrap="none" rtlCol="0">
            <a:spAutoFit/>
          </a:bodyPr>
          <a:lstStyle/>
          <a:p>
            <a:pPr algn="l"/>
            <a:r>
              <a:rPr lang="en-CA" sz="2000" dirty="0">
                <a:solidFill>
                  <a:schemeClr val="tx2"/>
                </a:solidFill>
              </a:rPr>
              <a:t>Level-1</a:t>
            </a:r>
          </a:p>
        </p:txBody>
      </p:sp>
      <p:sp>
        <p:nvSpPr>
          <p:cNvPr id="57" name="TextBox 56">
            <a:extLst>
              <a:ext uri="{FF2B5EF4-FFF2-40B4-BE49-F238E27FC236}">
                <a16:creationId xmlns:a16="http://schemas.microsoft.com/office/drawing/2014/main" id="{1A9ED37E-0029-0FCC-5FA6-55943CAAE537}"/>
              </a:ext>
            </a:extLst>
          </p:cNvPr>
          <p:cNvSpPr txBox="1"/>
          <p:nvPr/>
        </p:nvSpPr>
        <p:spPr>
          <a:xfrm>
            <a:off x="618456" y="6258197"/>
            <a:ext cx="13465496" cy="1384995"/>
          </a:xfrm>
          <a:prstGeom prst="rect">
            <a:avLst/>
          </a:prstGeom>
          <a:noFill/>
        </p:spPr>
        <p:txBody>
          <a:bodyPr wrap="square" rtlCol="0">
            <a:spAutoFit/>
          </a:bodyPr>
          <a:lstStyle/>
          <a:p>
            <a:pPr algn="l"/>
            <a:r>
              <a:rPr lang="en-CA" sz="2800" dirty="0">
                <a:solidFill>
                  <a:schemeClr val="tx2"/>
                </a:solidFill>
                <a:latin typeface="+mj-lt"/>
              </a:rPr>
              <a:t>As a deployment option, implementing all the </a:t>
            </a:r>
            <a:r>
              <a:rPr lang="en-CA" sz="2800" b="1" dirty="0">
                <a:solidFill>
                  <a:srgbClr val="7030A0"/>
                </a:solidFill>
                <a:latin typeface="+mj-lt"/>
              </a:rPr>
              <a:t>purple</a:t>
            </a:r>
            <a:r>
              <a:rPr lang="en-CA" sz="2800" dirty="0">
                <a:solidFill>
                  <a:schemeClr val="tx2"/>
                </a:solidFill>
                <a:latin typeface="+mj-lt"/>
              </a:rPr>
              <a:t> sites </a:t>
            </a:r>
            <a:r>
              <a:rPr lang="en-CA" sz="2800" b="1" i="1" dirty="0">
                <a:solidFill>
                  <a:schemeClr val="tx2"/>
                </a:solidFill>
                <a:latin typeface="+mj-lt"/>
              </a:rPr>
              <a:t>first</a:t>
            </a:r>
            <a:r>
              <a:rPr lang="en-CA" sz="2800" dirty="0">
                <a:solidFill>
                  <a:schemeClr val="tx2"/>
                </a:solidFill>
                <a:latin typeface="+mj-lt"/>
              </a:rPr>
              <a:t> will yield immediate health benefit because the whole of the </a:t>
            </a:r>
            <a:r>
              <a:rPr lang="en-CA" sz="2800" b="1" dirty="0">
                <a:solidFill>
                  <a:schemeClr val="tx2"/>
                </a:solidFill>
                <a:latin typeface="+mj-lt"/>
              </a:rPr>
              <a:t>referral network </a:t>
            </a:r>
            <a:r>
              <a:rPr lang="en-CA" sz="2800" dirty="0">
                <a:solidFill>
                  <a:schemeClr val="tx2"/>
                </a:solidFill>
                <a:latin typeface="+mj-lt"/>
              </a:rPr>
              <a:t>is implemented. Strategically </a:t>
            </a:r>
            <a:r>
              <a:rPr lang="en-CA" sz="2800" b="1" dirty="0">
                <a:solidFill>
                  <a:schemeClr val="tx2"/>
                </a:solidFill>
                <a:latin typeface="+mj-lt"/>
              </a:rPr>
              <a:t>grouping </a:t>
            </a:r>
            <a:r>
              <a:rPr lang="en-CA" sz="2800" dirty="0">
                <a:solidFill>
                  <a:schemeClr val="tx2"/>
                </a:solidFill>
                <a:latin typeface="+mj-lt"/>
              </a:rPr>
              <a:t>deployment sites can yield health benefits </a:t>
            </a:r>
            <a:r>
              <a:rPr lang="en-CA" sz="2800" b="1" i="1" dirty="0">
                <a:solidFill>
                  <a:schemeClr val="tx2"/>
                </a:solidFill>
                <a:latin typeface="+mj-lt"/>
              </a:rPr>
              <a:t>earlier</a:t>
            </a:r>
            <a:r>
              <a:rPr lang="en-CA" sz="2800" dirty="0">
                <a:solidFill>
                  <a:schemeClr val="tx2"/>
                </a:solidFill>
                <a:latin typeface="+mj-lt"/>
              </a:rPr>
              <a:t> in the implementation cycle. </a:t>
            </a:r>
          </a:p>
        </p:txBody>
      </p:sp>
      <p:pic>
        <p:nvPicPr>
          <p:cNvPr id="11" name="Graphic 10" descr="Medicine with solid fill">
            <a:extLst>
              <a:ext uri="{FF2B5EF4-FFF2-40B4-BE49-F238E27FC236}">
                <a16:creationId xmlns:a16="http://schemas.microsoft.com/office/drawing/2014/main" id="{0637F4EF-B287-7D08-3F0D-9E0B305E00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4640" y="3935730"/>
            <a:ext cx="725573" cy="725573"/>
          </a:xfrm>
          <a:prstGeom prst="rect">
            <a:avLst/>
          </a:prstGeom>
        </p:spPr>
      </p:pic>
      <p:pic>
        <p:nvPicPr>
          <p:cNvPr id="13" name="Graphic 12" descr="Microscope with solid fill">
            <a:extLst>
              <a:ext uri="{FF2B5EF4-FFF2-40B4-BE49-F238E27FC236}">
                <a16:creationId xmlns:a16="http://schemas.microsoft.com/office/drawing/2014/main" id="{831F76CF-E9ED-C0D7-DB58-BFEAB4CEF7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2983" y="3935730"/>
            <a:ext cx="725573" cy="725573"/>
          </a:xfrm>
          <a:prstGeom prst="rect">
            <a:avLst/>
          </a:prstGeom>
        </p:spPr>
      </p:pic>
      <p:pic>
        <p:nvPicPr>
          <p:cNvPr id="14" name="Graphic 13" descr="Medicine with solid fill">
            <a:extLst>
              <a:ext uri="{FF2B5EF4-FFF2-40B4-BE49-F238E27FC236}">
                <a16:creationId xmlns:a16="http://schemas.microsoft.com/office/drawing/2014/main" id="{F4617C9B-464D-2DF1-3759-948C060A89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35080" y="3974599"/>
            <a:ext cx="647835" cy="647835"/>
          </a:xfrm>
          <a:prstGeom prst="rect">
            <a:avLst/>
          </a:prstGeom>
        </p:spPr>
      </p:pic>
      <p:pic>
        <p:nvPicPr>
          <p:cNvPr id="15" name="Graphic 14" descr="Microscope with solid fill">
            <a:extLst>
              <a:ext uri="{FF2B5EF4-FFF2-40B4-BE49-F238E27FC236}">
                <a16:creationId xmlns:a16="http://schemas.microsoft.com/office/drawing/2014/main" id="{6EA69A61-D536-E20D-434C-B155CF1C88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23800" y="3974599"/>
            <a:ext cx="647835" cy="647835"/>
          </a:xfrm>
          <a:prstGeom prst="rect">
            <a:avLst/>
          </a:prstGeom>
        </p:spPr>
      </p:pic>
      <p:pic>
        <p:nvPicPr>
          <p:cNvPr id="16" name="Graphic 15" descr="Medicine with solid fill">
            <a:extLst>
              <a:ext uri="{FF2B5EF4-FFF2-40B4-BE49-F238E27FC236}">
                <a16:creationId xmlns:a16="http://schemas.microsoft.com/office/drawing/2014/main" id="{2D67881A-C14E-BDAC-0BA7-1E76ACC413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79733" y="3974599"/>
            <a:ext cx="647835" cy="647835"/>
          </a:xfrm>
          <a:prstGeom prst="rect">
            <a:avLst/>
          </a:prstGeom>
        </p:spPr>
      </p:pic>
      <p:pic>
        <p:nvPicPr>
          <p:cNvPr id="17" name="Graphic 16" descr="Microscope with solid fill">
            <a:extLst>
              <a:ext uri="{FF2B5EF4-FFF2-40B4-BE49-F238E27FC236}">
                <a16:creationId xmlns:a16="http://schemas.microsoft.com/office/drawing/2014/main" id="{CF31901D-3655-7CD2-EBCA-C54A29AE47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840605" y="3974599"/>
            <a:ext cx="647835" cy="647835"/>
          </a:xfrm>
          <a:prstGeom prst="rect">
            <a:avLst/>
          </a:prstGeom>
        </p:spPr>
      </p:pic>
      <p:cxnSp>
        <p:nvCxnSpPr>
          <p:cNvPr id="47" name="Connector: Elbow 46">
            <a:extLst>
              <a:ext uri="{FF2B5EF4-FFF2-40B4-BE49-F238E27FC236}">
                <a16:creationId xmlns:a16="http://schemas.microsoft.com/office/drawing/2014/main" id="{2E0830D2-9367-EE4E-45DF-DB5BB82D2FC0}"/>
              </a:ext>
            </a:extLst>
          </p:cNvPr>
          <p:cNvCxnSpPr>
            <a:stCxn id="8" idx="0"/>
            <a:endCxn id="9" idx="2"/>
          </p:cNvCxnSpPr>
          <p:nvPr/>
        </p:nvCxnSpPr>
        <p:spPr>
          <a:xfrm rot="5400000" flipH="1" flipV="1">
            <a:off x="5005341" y="1534494"/>
            <a:ext cx="1039404" cy="3798727"/>
          </a:xfrm>
          <a:prstGeom prst="bentConnector3">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9706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101</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874440"/>
            <a:ext cx="8640960" cy="5016758"/>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As a management principle, we will want to ensure </a:t>
            </a:r>
            <a:r>
              <a:rPr lang="en-CA" sz="2800" b="1" i="1" dirty="0">
                <a:solidFill>
                  <a:schemeClr val="tx2"/>
                </a:solidFill>
              </a:rPr>
              <a:t>coordination</a:t>
            </a:r>
            <a:r>
              <a:rPr lang="en-CA" sz="2800" dirty="0">
                <a:solidFill>
                  <a:schemeClr val="tx2"/>
                </a:solidFill>
              </a:rPr>
              <a:t> across all digital health projects and </a:t>
            </a:r>
            <a:r>
              <a:rPr lang="en-CA" sz="2800" b="1" i="1" dirty="0">
                <a:solidFill>
                  <a:schemeClr val="tx2"/>
                </a:solidFill>
              </a:rPr>
              <a:t>conformance</a:t>
            </a:r>
            <a:r>
              <a:rPr lang="en-CA" sz="2800" dirty="0">
                <a:solidFill>
                  <a:schemeClr val="tx2"/>
                </a:solidFill>
              </a:rPr>
              <a:t> to the national norms and standards. This will be operationalized by our </a:t>
            </a:r>
            <a:r>
              <a:rPr lang="en-CA" sz="2800" b="1" i="1" dirty="0">
                <a:solidFill>
                  <a:schemeClr val="tx2"/>
                </a:solidFill>
              </a:rPr>
              <a:t>PMO</a:t>
            </a:r>
            <a:r>
              <a:rPr lang="en-CA" sz="2800" dirty="0">
                <a:solidFill>
                  <a:schemeClr val="tx2"/>
                </a:solidFill>
              </a:rPr>
              <a:t>.</a:t>
            </a:r>
          </a:p>
          <a:p>
            <a:pPr marL="449263" indent="-449263" algn="l">
              <a:buSzPct val="75000"/>
              <a:buFont typeface="Wingdings" panose="05000000000000000000" pitchFamily="2" charset="2"/>
              <a:buChar char="q"/>
            </a:pPr>
            <a:r>
              <a:rPr lang="en-CA" sz="2800" dirty="0">
                <a:solidFill>
                  <a:schemeClr val="tx2"/>
                </a:solidFill>
              </a:rPr>
              <a:t>As an adoption principle, we will want to harness the power of the </a:t>
            </a:r>
            <a:r>
              <a:rPr lang="en-CA" sz="2800" b="1" i="1" dirty="0">
                <a:solidFill>
                  <a:schemeClr val="tx2"/>
                </a:solidFill>
              </a:rPr>
              <a:t>network effect </a:t>
            </a:r>
            <a:r>
              <a:rPr lang="en-CA" sz="2800" dirty="0">
                <a:solidFill>
                  <a:schemeClr val="tx2"/>
                </a:solidFill>
              </a:rPr>
              <a:t>by establishing the HIE first and by leveraging </a:t>
            </a:r>
            <a:r>
              <a:rPr lang="en-CA" sz="2800" b="1" i="1" dirty="0">
                <a:solidFill>
                  <a:schemeClr val="tx2"/>
                </a:solidFill>
              </a:rPr>
              <a:t>critical slice </a:t>
            </a:r>
            <a:r>
              <a:rPr lang="en-CA" sz="2800" dirty="0">
                <a:solidFill>
                  <a:schemeClr val="tx2"/>
                </a:solidFill>
              </a:rPr>
              <a:t>implementations.</a:t>
            </a:r>
          </a:p>
          <a:p>
            <a:pPr marL="449263" indent="-449263" algn="l">
              <a:buSzPct val="75000"/>
              <a:buFont typeface="Wingdings" panose="05000000000000000000" pitchFamily="2" charset="2"/>
              <a:buChar char="q"/>
            </a:pPr>
            <a:r>
              <a:rPr lang="en-CA" sz="2800" dirty="0">
                <a:solidFill>
                  <a:schemeClr val="tx2"/>
                </a:solidFill>
              </a:rPr>
              <a:t>Key implementation choices related to infrastructure hosting and wallet ID (as examples) will have significant impacts on </a:t>
            </a:r>
            <a:r>
              <a:rPr lang="en-CA" sz="2800" b="1" i="1" dirty="0">
                <a:solidFill>
                  <a:schemeClr val="tx2"/>
                </a:solidFill>
              </a:rPr>
              <a:t>risk, time and cost</a:t>
            </a:r>
            <a:r>
              <a:rPr lang="en-CA" sz="2800" dirty="0">
                <a:solidFill>
                  <a:schemeClr val="tx2"/>
                </a:solidFill>
              </a:rPr>
              <a:t>. </a:t>
            </a:r>
          </a:p>
        </p:txBody>
      </p:sp>
    </p:spTree>
    <p:extLst>
      <p:ext uri="{BB962C8B-B14F-4D97-AF65-F5344CB8AC3E}">
        <p14:creationId xmlns:p14="http://schemas.microsoft.com/office/powerpoint/2010/main" val="382017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102</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5961975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763AF3-F62B-B0AC-8532-90CE111AEEAD}"/>
              </a:ext>
            </a:extLst>
          </p:cNvPr>
          <p:cNvSpPr>
            <a:spLocks noGrp="1"/>
          </p:cNvSpPr>
          <p:nvPr>
            <p:ph type="sldNum" sz="quarter" idx="12"/>
          </p:nvPr>
        </p:nvSpPr>
        <p:spPr/>
        <p:txBody>
          <a:bodyPr/>
          <a:lstStyle/>
          <a:p>
            <a:fld id="{6734F48E-A456-4E2F-B17E-509464F7A050}" type="slidenum">
              <a:rPr lang="en-CA" smtClean="0"/>
              <a:pPr/>
              <a:t>103</a:t>
            </a:fld>
            <a:endParaRPr lang="en-CA"/>
          </a:p>
        </p:txBody>
      </p:sp>
      <p:sp>
        <p:nvSpPr>
          <p:cNvPr id="5" name="TextBox 4">
            <a:extLst>
              <a:ext uri="{FF2B5EF4-FFF2-40B4-BE49-F238E27FC236}">
                <a16:creationId xmlns:a16="http://schemas.microsoft.com/office/drawing/2014/main" id="{350CCE13-8477-D522-9DB2-F901DF883F33}"/>
              </a:ext>
            </a:extLst>
          </p:cNvPr>
          <p:cNvSpPr txBox="1"/>
          <p:nvPr/>
        </p:nvSpPr>
        <p:spPr>
          <a:xfrm>
            <a:off x="4650904" y="946448"/>
            <a:ext cx="4565930" cy="1631216"/>
          </a:xfrm>
          <a:prstGeom prst="rect">
            <a:avLst/>
          </a:prstGeom>
          <a:noFill/>
        </p:spPr>
        <p:txBody>
          <a:bodyPr wrap="none" rtlCol="0">
            <a:spAutoFit/>
          </a:bodyPr>
          <a:lstStyle/>
          <a:p>
            <a:pPr algn="l"/>
            <a:r>
              <a:rPr lang="en-CA" sz="10000" b="1" dirty="0">
                <a:solidFill>
                  <a:schemeClr val="tx2"/>
                </a:solidFill>
              </a:rPr>
              <a:t>COFFEE!</a:t>
            </a:r>
          </a:p>
        </p:txBody>
      </p:sp>
      <p:pic>
        <p:nvPicPr>
          <p:cNvPr id="7" name="Picture 6" descr="A group of white people jumping&#10;&#10;Description automatically generated">
            <a:extLst>
              <a:ext uri="{FF2B5EF4-FFF2-40B4-BE49-F238E27FC236}">
                <a16:creationId xmlns:a16="http://schemas.microsoft.com/office/drawing/2014/main" id="{37FE98B9-38D7-61D1-B658-A85C5AECC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824" y="2386608"/>
            <a:ext cx="6183711" cy="4699620"/>
          </a:xfrm>
          <a:prstGeom prst="rect">
            <a:avLst/>
          </a:prstGeom>
        </p:spPr>
      </p:pic>
    </p:spTree>
    <p:extLst>
      <p:ext uri="{BB962C8B-B14F-4D97-AF65-F5344CB8AC3E}">
        <p14:creationId xmlns:p14="http://schemas.microsoft.com/office/powerpoint/2010/main" val="19440740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person, box, sitting&#10;&#10;Description automatically generated">
            <a:extLst>
              <a:ext uri="{FF2B5EF4-FFF2-40B4-BE49-F238E27FC236}">
                <a16:creationId xmlns:a16="http://schemas.microsoft.com/office/drawing/2014/main" id="{24A3C41F-2E6A-4A06-BF80-B0A10C99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584" y="4176365"/>
            <a:ext cx="3806994" cy="3175033"/>
          </a:xfrm>
          <a:prstGeom prst="rect">
            <a:avLst/>
          </a:prstGeom>
        </p:spPr>
      </p:pic>
      <p:sp>
        <p:nvSpPr>
          <p:cNvPr id="2" name="Title 1">
            <a:extLst>
              <a:ext uri="{FF2B5EF4-FFF2-40B4-BE49-F238E27FC236}">
                <a16:creationId xmlns:a16="http://schemas.microsoft.com/office/drawing/2014/main" id="{ECA4E72B-48AF-434C-9210-4BC7787DC6D7}"/>
              </a:ext>
            </a:extLst>
          </p:cNvPr>
          <p:cNvSpPr>
            <a:spLocks noGrp="1"/>
          </p:cNvSpPr>
          <p:nvPr>
            <p:ph type="title"/>
          </p:nvPr>
        </p:nvSpPr>
        <p:spPr/>
        <p:txBody>
          <a:bodyPr/>
          <a:lstStyle/>
          <a:p>
            <a:r>
              <a:rPr lang="en-CA" dirty="0">
                <a:latin typeface="+mj-lt"/>
              </a:rPr>
              <a:t>Workshop Agenda </a:t>
            </a:r>
          </a:p>
        </p:txBody>
      </p:sp>
      <p:sp>
        <p:nvSpPr>
          <p:cNvPr id="3" name="Content Placeholder 2">
            <a:extLst>
              <a:ext uri="{FF2B5EF4-FFF2-40B4-BE49-F238E27FC236}">
                <a16:creationId xmlns:a16="http://schemas.microsoft.com/office/drawing/2014/main" id="{7A0C0EBC-2587-47B0-95B7-5F14782F2193}"/>
              </a:ext>
            </a:extLst>
          </p:cNvPr>
          <p:cNvSpPr>
            <a:spLocks noGrp="1"/>
          </p:cNvSpPr>
          <p:nvPr>
            <p:ph idx="1"/>
          </p:nvPr>
        </p:nvSpPr>
        <p:spPr/>
        <p:txBody>
          <a:bodyPr>
            <a:normAutofit fontScale="62500" lnSpcReduction="20000"/>
          </a:bodyPr>
          <a:lstStyle/>
          <a:p>
            <a:r>
              <a:rPr lang="en-US" dirty="0">
                <a:latin typeface="+mj-lt"/>
              </a:rPr>
              <a:t>Q1 – Official start &amp; brief introductions / Overview of Present State [9-10:30am]</a:t>
            </a:r>
          </a:p>
          <a:p>
            <a:pPr lvl="1"/>
            <a:r>
              <a:rPr lang="en-US" dirty="0">
                <a:latin typeface="+mj-lt"/>
              </a:rPr>
              <a:t>IHME Burden of Disease (BOD); Digital Health Monitor report; Published Health and Digital Health Strategies; Digital health implementations to date</a:t>
            </a:r>
          </a:p>
          <a:p>
            <a:r>
              <a:rPr lang="en-US" dirty="0">
                <a:latin typeface="+mj-lt"/>
              </a:rPr>
              <a:t>Q2 – Archetypal “OpenHIE-on-FHIR” Blueprint [11am-12pm]</a:t>
            </a:r>
          </a:p>
          <a:p>
            <a:pPr lvl="1"/>
            <a:r>
              <a:rPr lang="en-US" dirty="0">
                <a:latin typeface="+mj-lt"/>
              </a:rPr>
              <a:t>Architectural elements; Conformance-testable digital health “Lego® blocks”; Normative Point-of-Service (POS) system behaviours</a:t>
            </a:r>
          </a:p>
          <a:p>
            <a:r>
              <a:rPr lang="en-US" dirty="0">
                <a:latin typeface="+mj-lt"/>
              </a:rPr>
              <a:t>Lunch [12-1pm]</a:t>
            </a:r>
          </a:p>
          <a:p>
            <a:r>
              <a:rPr lang="en-US" dirty="0">
                <a:latin typeface="+mj-lt"/>
              </a:rPr>
              <a:t>Q3 – Mapping from Present State to Future State [1-2:30pm]</a:t>
            </a:r>
          </a:p>
          <a:p>
            <a:pPr lvl="1"/>
            <a:r>
              <a:rPr lang="en-US" dirty="0">
                <a:latin typeface="+mj-lt"/>
              </a:rPr>
              <a:t>Existing Infrastructural Elements and “Gaps”; Key Infrastructure </a:t>
            </a:r>
            <a:br>
              <a:rPr lang="en-US" dirty="0">
                <a:latin typeface="+mj-lt"/>
              </a:rPr>
            </a:br>
            <a:r>
              <a:rPr lang="en-US" dirty="0">
                <a:latin typeface="+mj-lt"/>
              </a:rPr>
              <a:t>Design Choices; Implementation Science Approaches </a:t>
            </a:r>
          </a:p>
          <a:p>
            <a:r>
              <a:rPr lang="en-US" dirty="0">
                <a:solidFill>
                  <a:srgbClr val="C00000"/>
                </a:solidFill>
                <a:latin typeface="+mj-lt"/>
              </a:rPr>
              <a:t>Q4 – Developing an Investment Rationale in </a:t>
            </a:r>
            <a:r>
              <a:rPr lang="en-US" b="1" i="1" dirty="0">
                <a:solidFill>
                  <a:srgbClr val="C00000"/>
                </a:solidFill>
                <a:latin typeface="+mj-lt"/>
              </a:rPr>
              <a:t>real time </a:t>
            </a:r>
            <a:r>
              <a:rPr lang="en-US" dirty="0">
                <a:solidFill>
                  <a:srgbClr val="C00000"/>
                </a:solidFill>
                <a:latin typeface="+mj-lt"/>
              </a:rPr>
              <a:t>[3-5pm]</a:t>
            </a:r>
          </a:p>
          <a:p>
            <a:pPr lvl="1"/>
            <a:r>
              <a:rPr lang="en-US" dirty="0">
                <a:solidFill>
                  <a:srgbClr val="C00000"/>
                </a:solidFill>
                <a:latin typeface="+mj-lt"/>
              </a:rPr>
              <a:t>Filling in the remaining tabs on the Investment Rationale tool; Sensitivity</a:t>
            </a:r>
            <a:br>
              <a:rPr lang="en-US" dirty="0">
                <a:solidFill>
                  <a:srgbClr val="C00000"/>
                </a:solidFill>
                <a:latin typeface="+mj-lt"/>
              </a:rPr>
            </a:br>
            <a:r>
              <a:rPr lang="en-US" dirty="0">
                <a:solidFill>
                  <a:srgbClr val="C00000"/>
                </a:solidFill>
                <a:latin typeface="+mj-lt"/>
              </a:rPr>
              <a:t>analysis; Discussion; Meeting close and next steps</a:t>
            </a:r>
          </a:p>
          <a:p>
            <a:endParaRPr lang="en-CA" dirty="0">
              <a:latin typeface="+mj-lt"/>
            </a:endParaRPr>
          </a:p>
        </p:txBody>
      </p:sp>
      <p:sp>
        <p:nvSpPr>
          <p:cNvPr id="4" name="Slide Number Placeholder 3">
            <a:extLst>
              <a:ext uri="{FF2B5EF4-FFF2-40B4-BE49-F238E27FC236}">
                <a16:creationId xmlns:a16="http://schemas.microsoft.com/office/drawing/2014/main" id="{BB6F7869-EF5D-405A-9222-F8EB89CA7C6C}"/>
              </a:ext>
            </a:extLst>
          </p:cNvPr>
          <p:cNvSpPr>
            <a:spLocks noGrp="1"/>
          </p:cNvSpPr>
          <p:nvPr>
            <p:ph type="sldNum" sz="quarter" idx="12"/>
          </p:nvPr>
        </p:nvSpPr>
        <p:spPr/>
        <p:txBody>
          <a:bodyPr/>
          <a:lstStyle/>
          <a:p>
            <a:fld id="{6734F48E-A456-4E2F-B17E-509464F7A050}" type="slidenum">
              <a:rPr lang="en-CA" smtClean="0"/>
              <a:pPr/>
              <a:t>104</a:t>
            </a:fld>
            <a:endParaRPr lang="en-CA"/>
          </a:p>
        </p:txBody>
      </p:sp>
    </p:spTree>
    <p:extLst>
      <p:ext uri="{BB962C8B-B14F-4D97-AF65-F5344CB8AC3E}">
        <p14:creationId xmlns:p14="http://schemas.microsoft.com/office/powerpoint/2010/main" val="19891588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AE46E3-D60B-07F2-066E-CF61400BD72F}"/>
              </a:ext>
            </a:extLst>
          </p:cNvPr>
          <p:cNvSpPr>
            <a:spLocks noGrp="1"/>
          </p:cNvSpPr>
          <p:nvPr>
            <p:ph type="sldNum" sz="quarter" idx="12"/>
          </p:nvPr>
        </p:nvSpPr>
        <p:spPr/>
        <p:txBody>
          <a:bodyPr/>
          <a:lstStyle/>
          <a:p>
            <a:fld id="{6734F48E-A456-4E2F-B17E-509464F7A050}" type="slidenum">
              <a:rPr lang="en-CA" smtClean="0"/>
              <a:pPr/>
              <a:t>105</a:t>
            </a:fld>
            <a:endParaRPr lang="en-CA"/>
          </a:p>
        </p:txBody>
      </p:sp>
      <p:pic>
        <p:nvPicPr>
          <p:cNvPr id="6" name="Picture 5" descr="A cartoon character with a red marker&#10;&#10;Description automatically generated">
            <a:extLst>
              <a:ext uri="{FF2B5EF4-FFF2-40B4-BE49-F238E27FC236}">
                <a16:creationId xmlns:a16="http://schemas.microsoft.com/office/drawing/2014/main" id="{47A7F620-8A3C-F350-73B9-BC016E352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720" y="2346255"/>
            <a:ext cx="2857500" cy="4762500"/>
          </a:xfrm>
          <a:prstGeom prst="rect">
            <a:avLst/>
          </a:prstGeom>
        </p:spPr>
      </p:pic>
      <p:sp>
        <p:nvSpPr>
          <p:cNvPr id="7" name="TextBox 6">
            <a:extLst>
              <a:ext uri="{FF2B5EF4-FFF2-40B4-BE49-F238E27FC236}">
                <a16:creationId xmlns:a16="http://schemas.microsoft.com/office/drawing/2014/main" id="{C81DE93B-5815-5C7A-FABE-366A17324CF9}"/>
              </a:ext>
            </a:extLst>
          </p:cNvPr>
          <p:cNvSpPr txBox="1"/>
          <p:nvPr/>
        </p:nvSpPr>
        <p:spPr>
          <a:xfrm>
            <a:off x="2346648" y="442392"/>
            <a:ext cx="10873208" cy="1384995"/>
          </a:xfrm>
          <a:prstGeom prst="rect">
            <a:avLst/>
          </a:prstGeom>
          <a:noFill/>
        </p:spPr>
        <p:txBody>
          <a:bodyPr wrap="square" rtlCol="0">
            <a:spAutoFit/>
          </a:bodyPr>
          <a:lstStyle/>
          <a:p>
            <a:pPr algn="ctr"/>
            <a:r>
              <a:rPr lang="en-CA" sz="2800" dirty="0">
                <a:solidFill>
                  <a:schemeClr val="tx2"/>
                </a:solidFill>
              </a:rPr>
              <a:t>Our process for Q4 will be to decide upon and fill in the </a:t>
            </a:r>
            <a:r>
              <a:rPr lang="en-CA" sz="2800" b="1" i="1" dirty="0">
                <a:solidFill>
                  <a:schemeClr val="tx2"/>
                </a:solidFill>
              </a:rPr>
              <a:t>content </a:t>
            </a:r>
            <a:r>
              <a:rPr lang="en-CA" sz="2800" dirty="0">
                <a:solidFill>
                  <a:schemeClr val="tx2"/>
                </a:solidFill>
              </a:rPr>
              <a:t>that “drives” the digital health </a:t>
            </a:r>
            <a:r>
              <a:rPr lang="en-CA" sz="2800">
                <a:solidFill>
                  <a:schemeClr val="tx2"/>
                </a:solidFill>
              </a:rPr>
              <a:t>Investment Rationale </a:t>
            </a:r>
            <a:r>
              <a:rPr lang="en-CA" sz="2800" dirty="0">
                <a:solidFill>
                  <a:schemeClr val="tx2"/>
                </a:solidFill>
              </a:rPr>
              <a:t>for Botswana… and then to do some simple </a:t>
            </a:r>
            <a:r>
              <a:rPr lang="en-CA" sz="2800" b="1" i="1" dirty="0">
                <a:solidFill>
                  <a:schemeClr val="tx2"/>
                </a:solidFill>
              </a:rPr>
              <a:t>sensitivity </a:t>
            </a:r>
            <a:r>
              <a:rPr lang="en-CA" sz="2800" dirty="0">
                <a:solidFill>
                  <a:schemeClr val="tx2"/>
                </a:solidFill>
              </a:rPr>
              <a:t>analysis.</a:t>
            </a:r>
          </a:p>
        </p:txBody>
      </p:sp>
      <p:sp>
        <p:nvSpPr>
          <p:cNvPr id="8" name="TextBox 7">
            <a:extLst>
              <a:ext uri="{FF2B5EF4-FFF2-40B4-BE49-F238E27FC236}">
                <a16:creationId xmlns:a16="http://schemas.microsoft.com/office/drawing/2014/main" id="{01B857D8-DE68-5A95-952B-721F47EEC8F0}"/>
              </a:ext>
            </a:extLst>
          </p:cNvPr>
          <p:cNvSpPr txBox="1"/>
          <p:nvPr/>
        </p:nvSpPr>
        <p:spPr>
          <a:xfrm>
            <a:off x="5587008" y="2706295"/>
            <a:ext cx="5385577" cy="523220"/>
          </a:xfrm>
          <a:prstGeom prst="rect">
            <a:avLst/>
          </a:prstGeom>
          <a:noFill/>
        </p:spPr>
        <p:txBody>
          <a:bodyPr wrap="none" rtlCol="0">
            <a:spAutoFit/>
          </a:bodyPr>
          <a:lstStyle/>
          <a:p>
            <a:pPr algn="l"/>
            <a:r>
              <a:rPr lang="en-CA" sz="2800" b="1" dirty="0">
                <a:solidFill>
                  <a:srgbClr val="C00000"/>
                </a:solidFill>
              </a:rPr>
              <a:t>Enter activity-based budget drivers</a:t>
            </a:r>
          </a:p>
        </p:txBody>
      </p:sp>
      <p:sp>
        <p:nvSpPr>
          <p:cNvPr id="9" name="TextBox 8">
            <a:extLst>
              <a:ext uri="{FF2B5EF4-FFF2-40B4-BE49-F238E27FC236}">
                <a16:creationId xmlns:a16="http://schemas.microsoft.com/office/drawing/2014/main" id="{24600E15-6D95-3CD5-5868-D0E190D7F4BB}"/>
              </a:ext>
            </a:extLst>
          </p:cNvPr>
          <p:cNvSpPr txBox="1"/>
          <p:nvPr/>
        </p:nvSpPr>
        <p:spPr>
          <a:xfrm>
            <a:off x="5587008" y="3609060"/>
            <a:ext cx="5520294" cy="523220"/>
          </a:xfrm>
          <a:prstGeom prst="rect">
            <a:avLst/>
          </a:prstGeom>
          <a:noFill/>
        </p:spPr>
        <p:txBody>
          <a:bodyPr wrap="none" rtlCol="0">
            <a:spAutoFit/>
          </a:bodyPr>
          <a:lstStyle/>
          <a:p>
            <a:pPr algn="l"/>
            <a:r>
              <a:rPr lang="en-CA" sz="2800" b="1" dirty="0">
                <a:solidFill>
                  <a:srgbClr val="C00000"/>
                </a:solidFill>
              </a:rPr>
              <a:t>Decide on burden of disease targets</a:t>
            </a:r>
          </a:p>
        </p:txBody>
      </p:sp>
      <p:sp>
        <p:nvSpPr>
          <p:cNvPr id="10" name="TextBox 9">
            <a:extLst>
              <a:ext uri="{FF2B5EF4-FFF2-40B4-BE49-F238E27FC236}">
                <a16:creationId xmlns:a16="http://schemas.microsoft.com/office/drawing/2014/main" id="{C72B1803-D4E6-F240-7D51-BCB7483C27BC}"/>
              </a:ext>
            </a:extLst>
          </p:cNvPr>
          <p:cNvSpPr txBox="1"/>
          <p:nvPr/>
        </p:nvSpPr>
        <p:spPr>
          <a:xfrm>
            <a:off x="5587008" y="4465895"/>
            <a:ext cx="5430589" cy="523220"/>
          </a:xfrm>
          <a:prstGeom prst="rect">
            <a:avLst/>
          </a:prstGeom>
          <a:noFill/>
        </p:spPr>
        <p:txBody>
          <a:bodyPr wrap="none" rtlCol="0">
            <a:spAutoFit/>
          </a:bodyPr>
          <a:lstStyle/>
          <a:p>
            <a:pPr algn="l"/>
            <a:r>
              <a:rPr lang="en-CA" sz="2800" b="1" dirty="0">
                <a:solidFill>
                  <a:srgbClr val="C00000"/>
                </a:solidFill>
              </a:rPr>
              <a:t>Establish notional project timelines</a:t>
            </a:r>
          </a:p>
        </p:txBody>
      </p:sp>
      <p:sp>
        <p:nvSpPr>
          <p:cNvPr id="11" name="TextBox 10">
            <a:extLst>
              <a:ext uri="{FF2B5EF4-FFF2-40B4-BE49-F238E27FC236}">
                <a16:creationId xmlns:a16="http://schemas.microsoft.com/office/drawing/2014/main" id="{14F591BA-C5E0-D575-95E9-1236B99B0728}"/>
              </a:ext>
            </a:extLst>
          </p:cNvPr>
          <p:cNvSpPr txBox="1"/>
          <p:nvPr/>
        </p:nvSpPr>
        <p:spPr>
          <a:xfrm>
            <a:off x="5587008" y="5404320"/>
            <a:ext cx="5365443" cy="523220"/>
          </a:xfrm>
          <a:prstGeom prst="rect">
            <a:avLst/>
          </a:prstGeom>
          <a:noFill/>
        </p:spPr>
        <p:txBody>
          <a:bodyPr wrap="none" rtlCol="0">
            <a:spAutoFit/>
          </a:bodyPr>
          <a:lstStyle/>
          <a:p>
            <a:pPr algn="l"/>
            <a:r>
              <a:rPr lang="en-CA" sz="2800" b="1" dirty="0">
                <a:solidFill>
                  <a:srgbClr val="C00000"/>
                </a:solidFill>
              </a:rPr>
              <a:t>Run a few simple what-if scenarios</a:t>
            </a:r>
          </a:p>
        </p:txBody>
      </p:sp>
    </p:spTree>
    <p:extLst>
      <p:ext uri="{BB962C8B-B14F-4D97-AF65-F5344CB8AC3E}">
        <p14:creationId xmlns:p14="http://schemas.microsoft.com/office/powerpoint/2010/main" val="2625368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238C-B665-BEF7-E9A8-2A583275CA8E}"/>
              </a:ext>
            </a:extLst>
          </p:cNvPr>
          <p:cNvSpPr>
            <a:spLocks noGrp="1"/>
          </p:cNvSpPr>
          <p:nvPr>
            <p:ph type="title"/>
          </p:nvPr>
        </p:nvSpPr>
        <p:spPr/>
        <p:txBody>
          <a:bodyPr>
            <a:normAutofit/>
          </a:bodyPr>
          <a:lstStyle/>
          <a:p>
            <a:r>
              <a:rPr lang="en-CA" dirty="0">
                <a:latin typeface="+mj-lt"/>
              </a:rPr>
              <a:t>Implementation </a:t>
            </a:r>
            <a:r>
              <a:rPr lang="en-CA" i="1" dirty="0">
                <a:latin typeface="+mj-lt"/>
              </a:rPr>
              <a:t>cost</a:t>
            </a:r>
            <a:r>
              <a:rPr lang="en-CA" dirty="0">
                <a:latin typeface="+mj-lt"/>
              </a:rPr>
              <a:t> &amp; </a:t>
            </a:r>
            <a:r>
              <a:rPr lang="en-CA" i="1" dirty="0">
                <a:latin typeface="+mj-lt"/>
              </a:rPr>
              <a:t>time</a:t>
            </a:r>
            <a:r>
              <a:rPr lang="en-CA" dirty="0">
                <a:latin typeface="+mj-lt"/>
              </a:rPr>
              <a:t> </a:t>
            </a:r>
            <a:r>
              <a:rPr lang="en-CA" b="1" dirty="0">
                <a:latin typeface="+mj-lt"/>
              </a:rPr>
              <a:t>drivers</a:t>
            </a:r>
          </a:p>
        </p:txBody>
      </p:sp>
      <p:sp>
        <p:nvSpPr>
          <p:cNvPr id="3" name="Content Placeholder 2">
            <a:extLst>
              <a:ext uri="{FF2B5EF4-FFF2-40B4-BE49-F238E27FC236}">
                <a16:creationId xmlns:a16="http://schemas.microsoft.com/office/drawing/2014/main" id="{E9DCFE9F-D1F3-B836-BD42-B2F89117DA44}"/>
              </a:ext>
            </a:extLst>
          </p:cNvPr>
          <p:cNvSpPr>
            <a:spLocks noGrp="1"/>
          </p:cNvSpPr>
          <p:nvPr>
            <p:ph idx="1"/>
          </p:nvPr>
        </p:nvSpPr>
        <p:spPr/>
        <p:txBody>
          <a:bodyPr>
            <a:normAutofit fontScale="62500" lnSpcReduction="20000"/>
          </a:bodyPr>
          <a:lstStyle/>
          <a:p>
            <a:r>
              <a:rPr lang="en-CA" dirty="0">
                <a:latin typeface="+mj-lt"/>
              </a:rPr>
              <a:t>HIE infrastructure costs will tend to have an </a:t>
            </a:r>
            <a:r>
              <a:rPr lang="en-CA" b="1" dirty="0">
                <a:latin typeface="+mj-lt"/>
              </a:rPr>
              <a:t>installation/one-time</a:t>
            </a:r>
            <a:r>
              <a:rPr lang="en-CA" dirty="0">
                <a:latin typeface="+mj-lt"/>
              </a:rPr>
              <a:t> fee plus an </a:t>
            </a:r>
            <a:r>
              <a:rPr lang="en-CA" b="1" dirty="0">
                <a:latin typeface="+mj-lt"/>
              </a:rPr>
              <a:t>operating</a:t>
            </a:r>
            <a:r>
              <a:rPr lang="en-CA" dirty="0">
                <a:latin typeface="+mj-lt"/>
              </a:rPr>
              <a:t> fee. This will be typical for the cloud-hosted HIE services and for façades and integrations to legacy solutions.</a:t>
            </a:r>
          </a:p>
          <a:p>
            <a:r>
              <a:rPr lang="en-CA" dirty="0">
                <a:latin typeface="+mj-lt"/>
              </a:rPr>
              <a:t>Adoption costs will be driven by the number of:</a:t>
            </a:r>
          </a:p>
          <a:p>
            <a:pPr lvl="1"/>
            <a:r>
              <a:rPr lang="en-CA" b="1" dirty="0">
                <a:latin typeface="+mj-lt"/>
              </a:rPr>
              <a:t>Clients</a:t>
            </a:r>
            <a:r>
              <a:rPr lang="en-CA" dirty="0">
                <a:latin typeface="+mj-lt"/>
              </a:rPr>
              <a:t> – health ID “credential” to be issued at first care visit, and regularly refreshed</a:t>
            </a:r>
          </a:p>
          <a:p>
            <a:pPr lvl="1"/>
            <a:r>
              <a:rPr lang="en-CA" b="1" dirty="0">
                <a:latin typeface="+mj-lt"/>
              </a:rPr>
              <a:t>Facilities</a:t>
            </a:r>
            <a:r>
              <a:rPr lang="en-CA" dirty="0">
                <a:latin typeface="+mj-lt"/>
              </a:rPr>
              <a:t> – attributes collected and regularly refreshed; POS solutions implemented and operated</a:t>
            </a:r>
          </a:p>
          <a:p>
            <a:pPr lvl="1"/>
            <a:r>
              <a:rPr lang="en-CA" b="1" dirty="0">
                <a:latin typeface="+mj-lt"/>
              </a:rPr>
              <a:t>Care providers </a:t>
            </a:r>
            <a:r>
              <a:rPr lang="en-CA" dirty="0">
                <a:latin typeface="+mj-lt"/>
              </a:rPr>
              <a:t>– attributes collected and regularly refreshed</a:t>
            </a:r>
          </a:p>
          <a:p>
            <a:pPr lvl="1"/>
            <a:r>
              <a:rPr lang="en-CA" dirty="0">
                <a:latin typeface="+mj-lt"/>
              </a:rPr>
              <a:t>terminology </a:t>
            </a:r>
            <a:r>
              <a:rPr lang="en-CA" b="1" dirty="0">
                <a:latin typeface="+mj-lt"/>
              </a:rPr>
              <a:t>updates</a:t>
            </a:r>
            <a:r>
              <a:rPr lang="en-CA" dirty="0">
                <a:latin typeface="+mj-lt"/>
              </a:rPr>
              <a:t> – code lists published, and POS solutions updated</a:t>
            </a:r>
          </a:p>
          <a:p>
            <a:pPr lvl="1"/>
            <a:r>
              <a:rPr lang="en-CA" dirty="0">
                <a:latin typeface="+mj-lt"/>
              </a:rPr>
              <a:t>indicator report </a:t>
            </a:r>
            <a:r>
              <a:rPr lang="en-CA" b="1" dirty="0">
                <a:latin typeface="+mj-lt"/>
              </a:rPr>
              <a:t>submissions.</a:t>
            </a:r>
          </a:p>
          <a:p>
            <a:r>
              <a:rPr lang="en-CA" b="1" dirty="0">
                <a:latin typeface="+mj-lt"/>
              </a:rPr>
              <a:t>Costs</a:t>
            </a:r>
            <a:r>
              <a:rPr lang="en-CA" dirty="0">
                <a:latin typeface="+mj-lt"/>
              </a:rPr>
              <a:t> will accrue immediately, but </a:t>
            </a:r>
            <a:r>
              <a:rPr lang="en-CA" b="1" dirty="0">
                <a:latin typeface="+mj-lt"/>
              </a:rPr>
              <a:t>benefits</a:t>
            </a:r>
            <a:r>
              <a:rPr lang="en-CA" dirty="0">
                <a:latin typeface="+mj-lt"/>
              </a:rPr>
              <a:t> will not accrue until “</a:t>
            </a:r>
            <a:r>
              <a:rPr lang="en-CA" b="1" dirty="0">
                <a:latin typeface="+mj-lt"/>
              </a:rPr>
              <a:t>critical mass</a:t>
            </a:r>
            <a:r>
              <a:rPr lang="en-CA" dirty="0">
                <a:latin typeface="+mj-lt"/>
              </a:rPr>
              <a:t>” is reached – this is an incentive to implement </a:t>
            </a:r>
            <a:r>
              <a:rPr lang="en-CA" b="1" dirty="0">
                <a:latin typeface="+mj-lt"/>
              </a:rPr>
              <a:t>quickly</a:t>
            </a:r>
            <a:r>
              <a:rPr lang="en-CA" dirty="0">
                <a:latin typeface="+mj-lt"/>
              </a:rPr>
              <a:t>.</a:t>
            </a:r>
          </a:p>
          <a:p>
            <a:r>
              <a:rPr lang="en-CA" b="1" dirty="0">
                <a:latin typeface="+mj-lt"/>
              </a:rPr>
              <a:t>Inflation</a:t>
            </a:r>
            <a:r>
              <a:rPr lang="en-CA" dirty="0">
                <a:latin typeface="+mj-lt"/>
              </a:rPr>
              <a:t>, if it is high, adds a further incentive to go quickly.</a:t>
            </a:r>
          </a:p>
          <a:p>
            <a:r>
              <a:rPr lang="en-CA" dirty="0">
                <a:latin typeface="+mj-lt"/>
              </a:rPr>
              <a:t>Ongoing </a:t>
            </a:r>
            <a:r>
              <a:rPr lang="en-CA" b="1" dirty="0">
                <a:latin typeface="+mj-lt"/>
              </a:rPr>
              <a:t>governance and management costs </a:t>
            </a:r>
            <a:r>
              <a:rPr lang="en-CA" dirty="0">
                <a:latin typeface="+mj-lt"/>
              </a:rPr>
              <a:t>must be accounted for.</a:t>
            </a:r>
          </a:p>
        </p:txBody>
      </p:sp>
      <p:sp>
        <p:nvSpPr>
          <p:cNvPr id="4" name="Slide Number Placeholder 3">
            <a:extLst>
              <a:ext uri="{FF2B5EF4-FFF2-40B4-BE49-F238E27FC236}">
                <a16:creationId xmlns:a16="http://schemas.microsoft.com/office/drawing/2014/main" id="{ED6581B4-5617-C43F-3FB3-15FB20FE7136}"/>
              </a:ext>
            </a:extLst>
          </p:cNvPr>
          <p:cNvSpPr>
            <a:spLocks noGrp="1"/>
          </p:cNvSpPr>
          <p:nvPr>
            <p:ph type="sldNum" sz="quarter" idx="12"/>
          </p:nvPr>
        </p:nvSpPr>
        <p:spPr/>
        <p:txBody>
          <a:bodyPr/>
          <a:lstStyle/>
          <a:p>
            <a:fld id="{6734F48E-A456-4E2F-B17E-509464F7A050}" type="slidenum">
              <a:rPr lang="en-CA" smtClean="0"/>
              <a:pPr/>
              <a:t>106</a:t>
            </a:fld>
            <a:endParaRPr lang="en-CA"/>
          </a:p>
        </p:txBody>
      </p:sp>
    </p:spTree>
    <p:extLst>
      <p:ext uri="{BB962C8B-B14F-4D97-AF65-F5344CB8AC3E}">
        <p14:creationId xmlns:p14="http://schemas.microsoft.com/office/powerpoint/2010/main" val="1612947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A03A23-F6F2-DBE1-44D7-0F4E4B4C44FF}"/>
              </a:ext>
            </a:extLst>
          </p:cNvPr>
          <p:cNvSpPr>
            <a:spLocks noGrp="1"/>
          </p:cNvSpPr>
          <p:nvPr>
            <p:ph type="sldNum" sz="quarter" idx="12"/>
          </p:nvPr>
        </p:nvSpPr>
        <p:spPr/>
        <p:txBody>
          <a:bodyPr/>
          <a:lstStyle/>
          <a:p>
            <a:fld id="{6734F48E-A456-4E2F-B17E-509464F7A050}" type="slidenum">
              <a:rPr lang="en-CA" smtClean="0"/>
              <a:pPr/>
              <a:t>107</a:t>
            </a:fld>
            <a:endParaRPr lang="en-CA"/>
          </a:p>
        </p:txBody>
      </p:sp>
      <p:pic>
        <p:nvPicPr>
          <p:cNvPr id="8" name="Picture 7" descr="A blue figure walking on a white square&#10;&#10;Description automatically generated">
            <a:extLst>
              <a:ext uri="{FF2B5EF4-FFF2-40B4-BE49-F238E27FC236}">
                <a16:creationId xmlns:a16="http://schemas.microsoft.com/office/drawing/2014/main" id="{61BED21A-A260-0CAB-3403-ECD5F4D11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840" y="1679428"/>
            <a:ext cx="5472608" cy="6080677"/>
          </a:xfrm>
          <a:prstGeom prst="rect">
            <a:avLst/>
          </a:prstGeom>
        </p:spPr>
      </p:pic>
      <p:sp>
        <p:nvSpPr>
          <p:cNvPr id="15" name="TextBox 14">
            <a:extLst>
              <a:ext uri="{FF2B5EF4-FFF2-40B4-BE49-F238E27FC236}">
                <a16:creationId xmlns:a16="http://schemas.microsoft.com/office/drawing/2014/main" id="{24339A7D-C031-C260-D0C1-B9D107BE39B8}"/>
              </a:ext>
            </a:extLst>
          </p:cNvPr>
          <p:cNvSpPr txBox="1"/>
          <p:nvPr/>
        </p:nvSpPr>
        <p:spPr>
          <a:xfrm>
            <a:off x="1914600" y="442392"/>
            <a:ext cx="11521280" cy="954107"/>
          </a:xfrm>
          <a:prstGeom prst="rect">
            <a:avLst/>
          </a:prstGeom>
          <a:noFill/>
        </p:spPr>
        <p:txBody>
          <a:bodyPr wrap="square" rtlCol="0">
            <a:spAutoFit/>
          </a:bodyPr>
          <a:lstStyle/>
          <a:p>
            <a:pPr algn="ctr"/>
            <a:r>
              <a:rPr lang="en-CA" sz="2800" dirty="0">
                <a:solidFill>
                  <a:schemeClr val="tx2"/>
                </a:solidFill>
              </a:rPr>
              <a:t>CAUTION: If we try to determine the </a:t>
            </a:r>
            <a:r>
              <a:rPr lang="en-CA" sz="2800" b="1" i="1" dirty="0">
                <a:solidFill>
                  <a:schemeClr val="tx2"/>
                </a:solidFill>
              </a:rPr>
              <a:t>one </a:t>
            </a:r>
            <a:r>
              <a:rPr lang="en-CA" sz="2800" dirty="0">
                <a:solidFill>
                  <a:schemeClr val="tx2"/>
                </a:solidFill>
              </a:rPr>
              <a:t>precise and “correct” value for every element of the model, we will drive ourselves crazy and </a:t>
            </a:r>
            <a:r>
              <a:rPr lang="en-CA" sz="2800" b="1" i="1" dirty="0">
                <a:solidFill>
                  <a:schemeClr val="tx2"/>
                </a:solidFill>
              </a:rPr>
              <a:t>waste</a:t>
            </a:r>
            <a:r>
              <a:rPr lang="en-CA" sz="2800" dirty="0">
                <a:solidFill>
                  <a:schemeClr val="tx2"/>
                </a:solidFill>
              </a:rPr>
              <a:t> our time.</a:t>
            </a:r>
          </a:p>
        </p:txBody>
      </p:sp>
    </p:spTree>
    <p:extLst>
      <p:ext uri="{BB962C8B-B14F-4D97-AF65-F5344CB8AC3E}">
        <p14:creationId xmlns:p14="http://schemas.microsoft.com/office/powerpoint/2010/main" val="2550091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A03A23-F6F2-DBE1-44D7-0F4E4B4C44FF}"/>
              </a:ext>
            </a:extLst>
          </p:cNvPr>
          <p:cNvSpPr>
            <a:spLocks noGrp="1"/>
          </p:cNvSpPr>
          <p:nvPr>
            <p:ph type="sldNum" sz="quarter" idx="12"/>
          </p:nvPr>
        </p:nvSpPr>
        <p:spPr/>
        <p:txBody>
          <a:bodyPr/>
          <a:lstStyle/>
          <a:p>
            <a:fld id="{6734F48E-A456-4E2F-B17E-509464F7A050}" type="slidenum">
              <a:rPr lang="en-CA" smtClean="0"/>
              <a:pPr/>
              <a:t>108</a:t>
            </a:fld>
            <a:endParaRPr lang="en-CA"/>
          </a:p>
        </p:txBody>
      </p:sp>
      <p:pic>
        <p:nvPicPr>
          <p:cNvPr id="10" name="Picture 9" descr="A blue button with a thumb up symbol&#10;&#10;Description automatically generated">
            <a:extLst>
              <a:ext uri="{FF2B5EF4-FFF2-40B4-BE49-F238E27FC236}">
                <a16:creationId xmlns:a16="http://schemas.microsoft.com/office/drawing/2014/main" id="{794D02F3-53FF-AAE2-26ED-CFFB421F1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9816" y="507517"/>
            <a:ext cx="1206023" cy="1206023"/>
          </a:xfrm>
          <a:prstGeom prst="rect">
            <a:avLst/>
          </a:prstGeom>
        </p:spPr>
      </p:pic>
      <p:sp>
        <p:nvSpPr>
          <p:cNvPr id="2" name="TextBox 1">
            <a:extLst>
              <a:ext uri="{FF2B5EF4-FFF2-40B4-BE49-F238E27FC236}">
                <a16:creationId xmlns:a16="http://schemas.microsoft.com/office/drawing/2014/main" id="{18FD9F90-7163-B422-9960-AB1F52DBB7F5}"/>
              </a:ext>
            </a:extLst>
          </p:cNvPr>
          <p:cNvSpPr txBox="1"/>
          <p:nvPr/>
        </p:nvSpPr>
        <p:spPr>
          <a:xfrm>
            <a:off x="2346648" y="442392"/>
            <a:ext cx="10873208" cy="954107"/>
          </a:xfrm>
          <a:prstGeom prst="rect">
            <a:avLst/>
          </a:prstGeom>
          <a:noFill/>
        </p:spPr>
        <p:txBody>
          <a:bodyPr wrap="square" rtlCol="0">
            <a:spAutoFit/>
          </a:bodyPr>
          <a:lstStyle/>
          <a:p>
            <a:pPr algn="ctr"/>
            <a:r>
              <a:rPr lang="en-CA" sz="2800" dirty="0">
                <a:solidFill>
                  <a:schemeClr val="tx2"/>
                </a:solidFill>
              </a:rPr>
              <a:t>The key is to agree on values that are “close enough”. Over any 10-year period, it is impossible to be precise. </a:t>
            </a:r>
            <a:r>
              <a:rPr lang="en-CA" sz="2800" b="1" i="1" dirty="0">
                <a:solidFill>
                  <a:schemeClr val="tx2"/>
                </a:solidFill>
              </a:rPr>
              <a:t>Close enough is perfect!</a:t>
            </a:r>
            <a:endParaRPr lang="en-CA" sz="2800" dirty="0">
              <a:solidFill>
                <a:schemeClr val="tx2"/>
              </a:solidFill>
            </a:endParaRPr>
          </a:p>
        </p:txBody>
      </p:sp>
      <p:pic>
        <p:nvPicPr>
          <p:cNvPr id="5" name="Picture 4" descr="A white screen on a stand&#10;&#10;Description automatically generated">
            <a:extLst>
              <a:ext uri="{FF2B5EF4-FFF2-40B4-BE49-F238E27FC236}">
                <a16:creationId xmlns:a16="http://schemas.microsoft.com/office/drawing/2014/main" id="{AF13D05E-1490-EE64-CB7E-87353BC7F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864" y="1522512"/>
            <a:ext cx="6624736" cy="6624736"/>
          </a:xfrm>
          <a:prstGeom prst="rect">
            <a:avLst/>
          </a:prstGeom>
        </p:spPr>
      </p:pic>
      <p:pic>
        <p:nvPicPr>
          <p:cNvPr id="12" name="Picture 11" descr="A white cartoon character holding a pen&#10;&#10;Description automatically generated">
            <a:extLst>
              <a:ext uri="{FF2B5EF4-FFF2-40B4-BE49-F238E27FC236}">
                <a16:creationId xmlns:a16="http://schemas.microsoft.com/office/drawing/2014/main" id="{F5B49B2F-ABAB-767F-BD2B-F275CC47783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70584" y="2232620"/>
            <a:ext cx="3810000" cy="4762500"/>
          </a:xfrm>
          <a:prstGeom prst="rect">
            <a:avLst/>
          </a:prstGeom>
        </p:spPr>
      </p:pic>
      <p:sp>
        <p:nvSpPr>
          <p:cNvPr id="13" name="TextBox 12">
            <a:extLst>
              <a:ext uri="{FF2B5EF4-FFF2-40B4-BE49-F238E27FC236}">
                <a16:creationId xmlns:a16="http://schemas.microsoft.com/office/drawing/2014/main" id="{315B0969-DB14-4E4B-53BD-16DF2444CAE7}"/>
              </a:ext>
            </a:extLst>
          </p:cNvPr>
          <p:cNvSpPr txBox="1"/>
          <p:nvPr/>
        </p:nvSpPr>
        <p:spPr>
          <a:xfrm>
            <a:off x="4924423" y="3079393"/>
            <a:ext cx="5405711" cy="1323439"/>
          </a:xfrm>
          <a:prstGeom prst="rect">
            <a:avLst/>
          </a:prstGeom>
          <a:noFill/>
        </p:spPr>
        <p:txBody>
          <a:bodyPr wrap="none" rtlCol="0">
            <a:spAutoFit/>
          </a:bodyPr>
          <a:lstStyle/>
          <a:p>
            <a:pPr algn="ctr"/>
            <a:r>
              <a:rPr lang="en-CA" sz="4000" b="1" dirty="0">
                <a:solidFill>
                  <a:srgbClr val="C00000"/>
                </a:solidFill>
              </a:rPr>
              <a:t>All models are </a:t>
            </a:r>
            <a:r>
              <a:rPr lang="en-CA" sz="4000" b="1" i="1" dirty="0">
                <a:solidFill>
                  <a:srgbClr val="C00000"/>
                </a:solidFill>
              </a:rPr>
              <a:t>wrong</a:t>
            </a:r>
            <a:r>
              <a:rPr lang="en-CA" sz="4000" b="1" dirty="0">
                <a:solidFill>
                  <a:srgbClr val="C00000"/>
                </a:solidFill>
              </a:rPr>
              <a:t>.</a:t>
            </a:r>
          </a:p>
          <a:p>
            <a:pPr algn="ctr"/>
            <a:r>
              <a:rPr lang="en-CA" sz="4000" b="1" dirty="0">
                <a:solidFill>
                  <a:srgbClr val="C00000"/>
                </a:solidFill>
              </a:rPr>
              <a:t>Some models are </a:t>
            </a:r>
            <a:r>
              <a:rPr lang="en-CA" sz="4000" b="1" i="1" dirty="0">
                <a:solidFill>
                  <a:srgbClr val="C00000"/>
                </a:solidFill>
              </a:rPr>
              <a:t>useful</a:t>
            </a:r>
            <a:r>
              <a:rPr lang="en-CA" sz="4000" b="1" dirty="0">
                <a:solidFill>
                  <a:srgbClr val="C00000"/>
                </a:solidFill>
              </a:rPr>
              <a:t>.</a:t>
            </a:r>
          </a:p>
        </p:txBody>
      </p:sp>
    </p:spTree>
    <p:extLst>
      <p:ext uri="{BB962C8B-B14F-4D97-AF65-F5344CB8AC3E}">
        <p14:creationId xmlns:p14="http://schemas.microsoft.com/office/powerpoint/2010/main" val="21021538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4477C8-4B7B-B98F-371A-615F76C0D152}"/>
              </a:ext>
            </a:extLst>
          </p:cNvPr>
          <p:cNvSpPr>
            <a:spLocks noGrp="1"/>
          </p:cNvSpPr>
          <p:nvPr>
            <p:ph type="sldNum" sz="quarter" idx="12"/>
          </p:nvPr>
        </p:nvSpPr>
        <p:spPr/>
        <p:txBody>
          <a:bodyPr/>
          <a:lstStyle/>
          <a:p>
            <a:fld id="{6734F48E-A456-4E2F-B17E-509464F7A050}" type="slidenum">
              <a:rPr lang="en-CA" smtClean="0"/>
              <a:pPr/>
              <a:t>109</a:t>
            </a:fld>
            <a:endParaRPr lang="en-CA"/>
          </a:p>
        </p:txBody>
      </p:sp>
      <p:pic>
        <p:nvPicPr>
          <p:cNvPr id="1026" name="Picture 2">
            <a:extLst>
              <a:ext uri="{FF2B5EF4-FFF2-40B4-BE49-F238E27FC236}">
                <a16:creationId xmlns:a16="http://schemas.microsoft.com/office/drawing/2014/main" id="{09086972-73A7-3FC5-8E32-2AB6DC2830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8504" y="2098576"/>
            <a:ext cx="4053392" cy="382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172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78F1CB-B484-36DD-1613-BE9C4ECA7F5F}"/>
              </a:ext>
            </a:extLst>
          </p:cNvPr>
          <p:cNvSpPr>
            <a:spLocks noGrp="1"/>
          </p:cNvSpPr>
          <p:nvPr>
            <p:ph type="sldNum" sz="quarter" idx="12"/>
          </p:nvPr>
        </p:nvSpPr>
        <p:spPr/>
        <p:txBody>
          <a:bodyPr/>
          <a:lstStyle/>
          <a:p>
            <a:fld id="{6734F48E-A456-4E2F-B17E-509464F7A050}" type="slidenum">
              <a:rPr lang="en-CA" smtClean="0"/>
              <a:pPr/>
              <a:t>11</a:t>
            </a:fld>
            <a:endParaRPr lang="en-CA"/>
          </a:p>
        </p:txBody>
      </p:sp>
      <p:pic>
        <p:nvPicPr>
          <p:cNvPr id="4" name="Picture 3">
            <a:extLst>
              <a:ext uri="{FF2B5EF4-FFF2-40B4-BE49-F238E27FC236}">
                <a16:creationId xmlns:a16="http://schemas.microsoft.com/office/drawing/2014/main" id="{0F1006A0-0CDA-5DE6-5E0D-597C3BA5B2F5}"/>
              </a:ext>
            </a:extLst>
          </p:cNvPr>
          <p:cNvPicPr>
            <a:picLocks noChangeAspect="1"/>
          </p:cNvPicPr>
          <p:nvPr/>
        </p:nvPicPr>
        <p:blipFill rotWithShape="1">
          <a:blip r:embed="rId2"/>
          <a:srcRect l="17516" t="9498" r="18009"/>
          <a:stretch/>
        </p:blipFill>
        <p:spPr>
          <a:xfrm>
            <a:off x="2598676" y="494504"/>
            <a:ext cx="9433048" cy="7240592"/>
          </a:xfrm>
          <a:prstGeom prst="rect">
            <a:avLst/>
          </a:prstGeom>
        </p:spPr>
      </p:pic>
      <p:sp>
        <p:nvSpPr>
          <p:cNvPr id="5" name="Speech Bubble: Rectangle 4">
            <a:extLst>
              <a:ext uri="{FF2B5EF4-FFF2-40B4-BE49-F238E27FC236}">
                <a16:creationId xmlns:a16="http://schemas.microsoft.com/office/drawing/2014/main" id="{EFD49DED-39B9-6BD9-DDC2-35ADE7178608}"/>
              </a:ext>
            </a:extLst>
          </p:cNvPr>
          <p:cNvSpPr/>
          <p:nvPr/>
        </p:nvSpPr>
        <p:spPr>
          <a:xfrm>
            <a:off x="9691464" y="2818656"/>
            <a:ext cx="4399482" cy="936104"/>
          </a:xfrm>
          <a:prstGeom prst="wedgeRectCallout">
            <a:avLst>
              <a:gd name="adj1" fmla="val -95835"/>
              <a:gd name="adj2" fmla="val 12164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There is steady progress… and room to improve.</a:t>
            </a:r>
          </a:p>
        </p:txBody>
      </p:sp>
    </p:spTree>
    <p:extLst>
      <p:ext uri="{BB962C8B-B14F-4D97-AF65-F5344CB8AC3E}">
        <p14:creationId xmlns:p14="http://schemas.microsoft.com/office/powerpoint/2010/main" val="22317394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708187-7360-09A5-67E9-5C318418153E}"/>
              </a:ext>
            </a:extLst>
          </p:cNvPr>
          <p:cNvSpPr>
            <a:spLocks noGrp="1"/>
          </p:cNvSpPr>
          <p:nvPr>
            <p:ph type="sldNum" sz="quarter" idx="12"/>
          </p:nvPr>
        </p:nvSpPr>
        <p:spPr/>
        <p:txBody>
          <a:bodyPr/>
          <a:lstStyle/>
          <a:p>
            <a:fld id="{6734F48E-A456-4E2F-B17E-509464F7A050}" type="slidenum">
              <a:rPr lang="en-CA" smtClean="0"/>
              <a:pPr/>
              <a:t>110</a:t>
            </a:fld>
            <a:endParaRPr lang="en-CA"/>
          </a:p>
        </p:txBody>
      </p:sp>
      <p:pic>
        <p:nvPicPr>
          <p:cNvPr id="4" name="Picture 3" descr="A cartoon character holding a compass&#10;&#10;Description automatically generated">
            <a:extLst>
              <a:ext uri="{FF2B5EF4-FFF2-40B4-BE49-F238E27FC236}">
                <a16:creationId xmlns:a16="http://schemas.microsoft.com/office/drawing/2014/main" id="{5A8EFF17-F61E-E9FC-3ADC-8DB07D088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5360" y="1954560"/>
            <a:ext cx="4048125" cy="4762500"/>
          </a:xfrm>
          <a:prstGeom prst="rect">
            <a:avLst/>
          </a:prstGeom>
        </p:spPr>
      </p:pic>
      <p:sp>
        <p:nvSpPr>
          <p:cNvPr id="5" name="TextBox 4">
            <a:extLst>
              <a:ext uri="{FF2B5EF4-FFF2-40B4-BE49-F238E27FC236}">
                <a16:creationId xmlns:a16="http://schemas.microsoft.com/office/drawing/2014/main" id="{039F801D-F68B-F725-15B8-C0F1A06C238D}"/>
              </a:ext>
            </a:extLst>
          </p:cNvPr>
          <p:cNvSpPr txBox="1"/>
          <p:nvPr/>
        </p:nvSpPr>
        <p:spPr>
          <a:xfrm>
            <a:off x="2922712" y="3692499"/>
            <a:ext cx="5946180" cy="646331"/>
          </a:xfrm>
          <a:prstGeom prst="rect">
            <a:avLst/>
          </a:prstGeom>
          <a:noFill/>
        </p:spPr>
        <p:txBody>
          <a:bodyPr wrap="none" rtlCol="0">
            <a:spAutoFit/>
          </a:bodyPr>
          <a:lstStyle/>
          <a:p>
            <a:pPr algn="r"/>
            <a:r>
              <a:rPr lang="en-CA" sz="3600" dirty="0">
                <a:solidFill>
                  <a:schemeClr val="tx2"/>
                </a:solidFill>
              </a:rPr>
              <a:t>Meeting close and next steps…</a:t>
            </a:r>
          </a:p>
        </p:txBody>
      </p:sp>
    </p:spTree>
    <p:extLst>
      <p:ext uri="{BB962C8B-B14F-4D97-AF65-F5344CB8AC3E}">
        <p14:creationId xmlns:p14="http://schemas.microsoft.com/office/powerpoint/2010/main" val="109495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770280-6B1A-8277-2F84-2914DAD08A7C}"/>
              </a:ext>
            </a:extLst>
          </p:cNvPr>
          <p:cNvSpPr>
            <a:spLocks noGrp="1"/>
          </p:cNvSpPr>
          <p:nvPr>
            <p:ph type="sldNum" sz="quarter" idx="12"/>
          </p:nvPr>
        </p:nvSpPr>
        <p:spPr/>
        <p:txBody>
          <a:bodyPr/>
          <a:lstStyle/>
          <a:p>
            <a:fld id="{6734F48E-A456-4E2F-B17E-509464F7A050}" type="slidenum">
              <a:rPr lang="en-CA" smtClean="0"/>
              <a:pPr/>
              <a:t>12</a:t>
            </a:fld>
            <a:endParaRPr lang="en-CA"/>
          </a:p>
        </p:txBody>
      </p:sp>
      <p:pic>
        <p:nvPicPr>
          <p:cNvPr id="4" name="Picture 3">
            <a:extLst>
              <a:ext uri="{FF2B5EF4-FFF2-40B4-BE49-F238E27FC236}">
                <a16:creationId xmlns:a16="http://schemas.microsoft.com/office/drawing/2014/main" id="{EB707A6F-C780-117E-B459-BD23300AB0CD}"/>
              </a:ext>
            </a:extLst>
          </p:cNvPr>
          <p:cNvPicPr>
            <a:picLocks noChangeAspect="1"/>
          </p:cNvPicPr>
          <p:nvPr/>
        </p:nvPicPr>
        <p:blipFill rotWithShape="1">
          <a:blip r:embed="rId2"/>
          <a:srcRect l="17516" t="10398" r="18993" b="10398"/>
          <a:stretch/>
        </p:blipFill>
        <p:spPr>
          <a:xfrm>
            <a:off x="2562672" y="946448"/>
            <a:ext cx="9289032" cy="6336704"/>
          </a:xfrm>
          <a:prstGeom prst="rect">
            <a:avLst/>
          </a:prstGeom>
        </p:spPr>
      </p:pic>
      <p:sp>
        <p:nvSpPr>
          <p:cNvPr id="5" name="Speech Bubble: Rectangle 4">
            <a:extLst>
              <a:ext uri="{FF2B5EF4-FFF2-40B4-BE49-F238E27FC236}">
                <a16:creationId xmlns:a16="http://schemas.microsoft.com/office/drawing/2014/main" id="{39F9DF20-6C34-8082-1561-06B9A5F4AC2D}"/>
              </a:ext>
            </a:extLst>
          </p:cNvPr>
          <p:cNvSpPr/>
          <p:nvPr/>
        </p:nvSpPr>
        <p:spPr>
          <a:xfrm>
            <a:off x="12139736" y="802432"/>
            <a:ext cx="2127733" cy="612068"/>
          </a:xfrm>
          <a:prstGeom prst="wedgeRectCallout">
            <a:avLst>
              <a:gd name="adj1" fmla="val -75050"/>
              <a:gd name="adj2" fmla="val 14065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4 of 10 NCDs</a:t>
            </a:r>
          </a:p>
        </p:txBody>
      </p:sp>
    </p:spTree>
    <p:extLst>
      <p:ext uri="{BB962C8B-B14F-4D97-AF65-F5344CB8AC3E}">
        <p14:creationId xmlns:p14="http://schemas.microsoft.com/office/powerpoint/2010/main" val="551768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1141F6-839D-5494-31E6-2EF63ED3C426}"/>
              </a:ext>
            </a:extLst>
          </p:cNvPr>
          <p:cNvSpPr>
            <a:spLocks noGrp="1"/>
          </p:cNvSpPr>
          <p:nvPr>
            <p:ph type="sldNum" sz="quarter" idx="12"/>
          </p:nvPr>
        </p:nvSpPr>
        <p:spPr/>
        <p:txBody>
          <a:bodyPr/>
          <a:lstStyle/>
          <a:p>
            <a:fld id="{6734F48E-A456-4E2F-B17E-509464F7A050}" type="slidenum">
              <a:rPr lang="en-CA" smtClean="0"/>
              <a:pPr/>
              <a:t>13</a:t>
            </a:fld>
            <a:endParaRPr lang="en-CA"/>
          </a:p>
        </p:txBody>
      </p:sp>
      <p:pic>
        <p:nvPicPr>
          <p:cNvPr id="4" name="Picture 3">
            <a:extLst>
              <a:ext uri="{FF2B5EF4-FFF2-40B4-BE49-F238E27FC236}">
                <a16:creationId xmlns:a16="http://schemas.microsoft.com/office/drawing/2014/main" id="{ACE256AD-7F1F-6964-DF04-AE34D21B5225}"/>
              </a:ext>
            </a:extLst>
          </p:cNvPr>
          <p:cNvPicPr>
            <a:picLocks noChangeAspect="1"/>
          </p:cNvPicPr>
          <p:nvPr/>
        </p:nvPicPr>
        <p:blipFill rotWithShape="1">
          <a:blip r:embed="rId2"/>
          <a:srcRect l="18009" t="10398" r="18009" b="6798"/>
          <a:stretch/>
        </p:blipFill>
        <p:spPr>
          <a:xfrm>
            <a:off x="2634680" y="946448"/>
            <a:ext cx="9361040" cy="6624736"/>
          </a:xfrm>
          <a:prstGeom prst="rect">
            <a:avLst/>
          </a:prstGeom>
        </p:spPr>
      </p:pic>
      <p:sp>
        <p:nvSpPr>
          <p:cNvPr id="5" name="Speech Bubble: Rectangle 4">
            <a:extLst>
              <a:ext uri="{FF2B5EF4-FFF2-40B4-BE49-F238E27FC236}">
                <a16:creationId xmlns:a16="http://schemas.microsoft.com/office/drawing/2014/main" id="{B821EB60-2D66-FCC0-D877-6406D0447BC0}"/>
              </a:ext>
            </a:extLst>
          </p:cNvPr>
          <p:cNvSpPr/>
          <p:nvPr/>
        </p:nvSpPr>
        <p:spPr>
          <a:xfrm>
            <a:off x="9691464" y="2818656"/>
            <a:ext cx="4399482" cy="936104"/>
          </a:xfrm>
          <a:prstGeom prst="wedgeRectCallout">
            <a:avLst>
              <a:gd name="adj1" fmla="val -98102"/>
              <a:gd name="adj2" fmla="val 568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actual rates outpaced the </a:t>
            </a:r>
            <a:r>
              <a:rPr lang="en-CA" i="1" dirty="0">
                <a:solidFill>
                  <a:schemeClr val="tx2"/>
                </a:solidFill>
              </a:rPr>
              <a:t>reported </a:t>
            </a:r>
            <a:r>
              <a:rPr lang="en-CA" dirty="0">
                <a:solidFill>
                  <a:schemeClr val="tx2"/>
                </a:solidFill>
              </a:rPr>
              <a:t>rates.</a:t>
            </a:r>
          </a:p>
        </p:txBody>
      </p:sp>
    </p:spTree>
    <p:extLst>
      <p:ext uri="{BB962C8B-B14F-4D97-AF65-F5344CB8AC3E}">
        <p14:creationId xmlns:p14="http://schemas.microsoft.com/office/powerpoint/2010/main" val="1813872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1BA1D9-020E-A078-43C2-A592271BA4ED}"/>
              </a:ext>
            </a:extLst>
          </p:cNvPr>
          <p:cNvSpPr>
            <a:spLocks noGrp="1"/>
          </p:cNvSpPr>
          <p:nvPr>
            <p:ph type="sldNum" sz="quarter" idx="12"/>
          </p:nvPr>
        </p:nvSpPr>
        <p:spPr/>
        <p:txBody>
          <a:bodyPr/>
          <a:lstStyle/>
          <a:p>
            <a:fld id="{6734F48E-A456-4E2F-B17E-509464F7A050}" type="slidenum">
              <a:rPr lang="en-CA" smtClean="0"/>
              <a:pPr/>
              <a:t>14</a:t>
            </a:fld>
            <a:endParaRPr lang="en-CA"/>
          </a:p>
        </p:txBody>
      </p:sp>
      <p:pic>
        <p:nvPicPr>
          <p:cNvPr id="4" name="Picture 3">
            <a:extLst>
              <a:ext uri="{FF2B5EF4-FFF2-40B4-BE49-F238E27FC236}">
                <a16:creationId xmlns:a16="http://schemas.microsoft.com/office/drawing/2014/main" id="{1C8EBE27-4866-873E-77CA-C6EEC1EFFAAE}"/>
              </a:ext>
            </a:extLst>
          </p:cNvPr>
          <p:cNvPicPr>
            <a:picLocks noChangeAspect="1"/>
          </p:cNvPicPr>
          <p:nvPr/>
        </p:nvPicPr>
        <p:blipFill rotWithShape="1">
          <a:blip r:embed="rId2"/>
          <a:srcRect l="18009" t="10398" r="18993"/>
          <a:stretch/>
        </p:blipFill>
        <p:spPr>
          <a:xfrm>
            <a:off x="2634680" y="586408"/>
            <a:ext cx="9217024" cy="7168584"/>
          </a:xfrm>
          <a:prstGeom prst="rect">
            <a:avLst/>
          </a:prstGeom>
        </p:spPr>
      </p:pic>
      <p:sp>
        <p:nvSpPr>
          <p:cNvPr id="5" name="Speech Bubble: Rectangle 4">
            <a:extLst>
              <a:ext uri="{FF2B5EF4-FFF2-40B4-BE49-F238E27FC236}">
                <a16:creationId xmlns:a16="http://schemas.microsoft.com/office/drawing/2014/main" id="{A04B3C6C-AF12-321E-4B47-5BA68AE4DACA}"/>
              </a:ext>
            </a:extLst>
          </p:cNvPr>
          <p:cNvSpPr/>
          <p:nvPr/>
        </p:nvSpPr>
        <p:spPr>
          <a:xfrm>
            <a:off x="9907488" y="1666528"/>
            <a:ext cx="4399482" cy="864096"/>
          </a:xfrm>
          <a:prstGeom prst="wedgeRectCallout">
            <a:avLst>
              <a:gd name="adj1" fmla="val -18744"/>
              <a:gd name="adj2" fmla="val 8712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Steady, long-term progress, with room to improve.</a:t>
            </a:r>
          </a:p>
        </p:txBody>
      </p:sp>
    </p:spTree>
    <p:extLst>
      <p:ext uri="{BB962C8B-B14F-4D97-AF65-F5344CB8AC3E}">
        <p14:creationId xmlns:p14="http://schemas.microsoft.com/office/powerpoint/2010/main" val="2266138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69985E-8C3D-37EE-75F3-357B9EE28418}"/>
              </a:ext>
            </a:extLst>
          </p:cNvPr>
          <p:cNvSpPr>
            <a:spLocks noGrp="1"/>
          </p:cNvSpPr>
          <p:nvPr>
            <p:ph type="sldNum" sz="quarter" idx="12"/>
          </p:nvPr>
        </p:nvSpPr>
        <p:spPr/>
        <p:txBody>
          <a:bodyPr/>
          <a:lstStyle/>
          <a:p>
            <a:fld id="{6734F48E-A456-4E2F-B17E-509464F7A050}" type="slidenum">
              <a:rPr lang="en-CA" smtClean="0"/>
              <a:pPr/>
              <a:t>15</a:t>
            </a:fld>
            <a:endParaRPr lang="en-CA"/>
          </a:p>
        </p:txBody>
      </p:sp>
      <p:pic>
        <p:nvPicPr>
          <p:cNvPr id="4" name="Picture 3">
            <a:extLst>
              <a:ext uri="{FF2B5EF4-FFF2-40B4-BE49-F238E27FC236}">
                <a16:creationId xmlns:a16="http://schemas.microsoft.com/office/drawing/2014/main" id="{55B5E881-872D-5739-BF32-4A3FA1F0A100}"/>
              </a:ext>
            </a:extLst>
          </p:cNvPr>
          <p:cNvPicPr>
            <a:picLocks noChangeAspect="1"/>
          </p:cNvPicPr>
          <p:nvPr/>
        </p:nvPicPr>
        <p:blipFill rotWithShape="1">
          <a:blip r:embed="rId2"/>
          <a:srcRect l="17516" t="9497" r="16040" b="20299"/>
          <a:stretch/>
        </p:blipFill>
        <p:spPr>
          <a:xfrm>
            <a:off x="2562672" y="874440"/>
            <a:ext cx="9721080" cy="5616624"/>
          </a:xfrm>
          <a:prstGeom prst="rect">
            <a:avLst/>
          </a:prstGeom>
        </p:spPr>
      </p:pic>
      <p:sp>
        <p:nvSpPr>
          <p:cNvPr id="5" name="Speech Bubble: Rectangle 4">
            <a:extLst>
              <a:ext uri="{FF2B5EF4-FFF2-40B4-BE49-F238E27FC236}">
                <a16:creationId xmlns:a16="http://schemas.microsoft.com/office/drawing/2014/main" id="{E94BA724-7C86-EEA1-0478-CF43EE831D96}"/>
              </a:ext>
            </a:extLst>
          </p:cNvPr>
          <p:cNvSpPr/>
          <p:nvPr/>
        </p:nvSpPr>
        <p:spPr>
          <a:xfrm>
            <a:off x="362931" y="4114800"/>
            <a:ext cx="4399482" cy="864096"/>
          </a:xfrm>
          <a:prstGeom prst="wedgeRectCallout">
            <a:avLst>
              <a:gd name="adj1" fmla="val 35862"/>
              <a:gd name="adj2" fmla="val -772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Great progress on </a:t>
            </a:r>
            <a:r>
              <a:rPr lang="en-CA" b="1" i="1" dirty="0">
                <a:solidFill>
                  <a:schemeClr val="tx2"/>
                </a:solidFill>
              </a:rPr>
              <a:t>reducing </a:t>
            </a:r>
            <a:r>
              <a:rPr lang="en-CA" dirty="0">
                <a:solidFill>
                  <a:schemeClr val="tx2"/>
                </a:solidFill>
              </a:rPr>
              <a:t>the overall burden.</a:t>
            </a:r>
          </a:p>
        </p:txBody>
      </p:sp>
      <p:pic>
        <p:nvPicPr>
          <p:cNvPr id="7" name="Picture 6" descr="A silver puzzle piece with a keyhole&#10;&#10;Description automatically generated">
            <a:extLst>
              <a:ext uri="{FF2B5EF4-FFF2-40B4-BE49-F238E27FC236}">
                <a16:creationId xmlns:a16="http://schemas.microsoft.com/office/drawing/2014/main" id="{F067391E-DA4D-B0DC-4C1F-7AD42A8DD9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23712" y="1882552"/>
            <a:ext cx="2473436" cy="3044228"/>
          </a:xfrm>
          <a:prstGeom prst="rect">
            <a:avLst/>
          </a:prstGeom>
        </p:spPr>
      </p:pic>
    </p:spTree>
    <p:extLst>
      <p:ext uri="{BB962C8B-B14F-4D97-AF65-F5344CB8AC3E}">
        <p14:creationId xmlns:p14="http://schemas.microsoft.com/office/powerpoint/2010/main" val="76021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ED3053-74D1-6765-6089-0EC0E8ADE845}"/>
              </a:ext>
            </a:extLst>
          </p:cNvPr>
          <p:cNvSpPr>
            <a:spLocks noGrp="1"/>
          </p:cNvSpPr>
          <p:nvPr>
            <p:ph type="sldNum" sz="quarter" idx="12"/>
          </p:nvPr>
        </p:nvSpPr>
        <p:spPr/>
        <p:txBody>
          <a:bodyPr/>
          <a:lstStyle/>
          <a:p>
            <a:fld id="{6734F48E-A456-4E2F-B17E-509464F7A050}" type="slidenum">
              <a:rPr lang="en-CA" smtClean="0"/>
              <a:pPr/>
              <a:t>16</a:t>
            </a:fld>
            <a:endParaRPr lang="en-CA"/>
          </a:p>
        </p:txBody>
      </p:sp>
      <p:pic>
        <p:nvPicPr>
          <p:cNvPr id="4" name="Picture 3">
            <a:extLst>
              <a:ext uri="{FF2B5EF4-FFF2-40B4-BE49-F238E27FC236}">
                <a16:creationId xmlns:a16="http://schemas.microsoft.com/office/drawing/2014/main" id="{88E00145-EDD3-BC5B-339C-13505F61380D}"/>
              </a:ext>
            </a:extLst>
          </p:cNvPr>
          <p:cNvPicPr>
            <a:picLocks noChangeAspect="1"/>
          </p:cNvPicPr>
          <p:nvPr/>
        </p:nvPicPr>
        <p:blipFill rotWithShape="1">
          <a:blip r:embed="rId2"/>
          <a:srcRect l="29329" t="13998" r="28836"/>
          <a:stretch/>
        </p:blipFill>
        <p:spPr>
          <a:xfrm>
            <a:off x="3966828" y="226368"/>
            <a:ext cx="6696744" cy="7528133"/>
          </a:xfrm>
          <a:prstGeom prst="rect">
            <a:avLst/>
          </a:prstGeom>
        </p:spPr>
      </p:pic>
      <p:sp>
        <p:nvSpPr>
          <p:cNvPr id="5" name="Speech Bubble: Rectangle 4">
            <a:extLst>
              <a:ext uri="{FF2B5EF4-FFF2-40B4-BE49-F238E27FC236}">
                <a16:creationId xmlns:a16="http://schemas.microsoft.com/office/drawing/2014/main" id="{291BBDB2-4E8C-6BE5-5B6E-A8DEED7E6FAE}"/>
              </a:ext>
            </a:extLst>
          </p:cNvPr>
          <p:cNvSpPr/>
          <p:nvPr/>
        </p:nvSpPr>
        <p:spPr>
          <a:xfrm>
            <a:off x="10081485" y="1018456"/>
            <a:ext cx="4399482" cy="936104"/>
          </a:xfrm>
          <a:prstGeom prst="wedgeRectCallout">
            <a:avLst>
              <a:gd name="adj1" fmla="val -56534"/>
              <a:gd name="adj2" fmla="val 14828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On NCDs we do well vs. peers. COVID hit us hard.</a:t>
            </a:r>
          </a:p>
        </p:txBody>
      </p:sp>
    </p:spTree>
    <p:extLst>
      <p:ext uri="{BB962C8B-B14F-4D97-AF65-F5344CB8AC3E}">
        <p14:creationId xmlns:p14="http://schemas.microsoft.com/office/powerpoint/2010/main" val="3505849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AFCAA3-2C19-3D5C-5104-8269C0FE6AA5}"/>
              </a:ext>
            </a:extLst>
          </p:cNvPr>
          <p:cNvSpPr>
            <a:spLocks noGrp="1"/>
          </p:cNvSpPr>
          <p:nvPr>
            <p:ph type="sldNum" sz="quarter" idx="12"/>
          </p:nvPr>
        </p:nvSpPr>
        <p:spPr/>
        <p:txBody>
          <a:bodyPr/>
          <a:lstStyle/>
          <a:p>
            <a:fld id="{6734F48E-A456-4E2F-B17E-509464F7A050}" type="slidenum">
              <a:rPr lang="en-CA" smtClean="0"/>
              <a:pPr/>
              <a:t>17</a:t>
            </a:fld>
            <a:endParaRPr lang="en-CA"/>
          </a:p>
        </p:txBody>
      </p:sp>
      <p:pic>
        <p:nvPicPr>
          <p:cNvPr id="4" name="Picture 3">
            <a:extLst>
              <a:ext uri="{FF2B5EF4-FFF2-40B4-BE49-F238E27FC236}">
                <a16:creationId xmlns:a16="http://schemas.microsoft.com/office/drawing/2014/main" id="{01DB055C-4D36-501B-173E-C82AD00DCFFC}"/>
              </a:ext>
            </a:extLst>
          </p:cNvPr>
          <p:cNvPicPr>
            <a:picLocks noChangeAspect="1"/>
          </p:cNvPicPr>
          <p:nvPr/>
        </p:nvPicPr>
        <p:blipFill rotWithShape="1">
          <a:blip r:embed="rId2"/>
          <a:srcRect l="22439" t="18498" r="23422" b="7697"/>
          <a:stretch/>
        </p:blipFill>
        <p:spPr>
          <a:xfrm>
            <a:off x="2850704" y="658416"/>
            <a:ext cx="8597053" cy="6408712"/>
          </a:xfrm>
          <a:prstGeom prst="rect">
            <a:avLst/>
          </a:prstGeom>
        </p:spPr>
      </p:pic>
      <p:sp>
        <p:nvSpPr>
          <p:cNvPr id="5" name="TextBox 4">
            <a:extLst>
              <a:ext uri="{FF2B5EF4-FFF2-40B4-BE49-F238E27FC236}">
                <a16:creationId xmlns:a16="http://schemas.microsoft.com/office/drawing/2014/main" id="{B9E74B39-9744-AF18-1442-47E0C865B08B}"/>
              </a:ext>
            </a:extLst>
          </p:cNvPr>
          <p:cNvSpPr txBox="1"/>
          <p:nvPr/>
        </p:nvSpPr>
        <p:spPr>
          <a:xfrm>
            <a:off x="2605284" y="2818656"/>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6" name="TextBox 5">
            <a:extLst>
              <a:ext uri="{FF2B5EF4-FFF2-40B4-BE49-F238E27FC236}">
                <a16:creationId xmlns:a16="http://schemas.microsoft.com/office/drawing/2014/main" id="{0DC91DB6-A9CF-17F1-5D65-7EF0C0415EA3}"/>
              </a:ext>
            </a:extLst>
          </p:cNvPr>
          <p:cNvSpPr txBox="1"/>
          <p:nvPr/>
        </p:nvSpPr>
        <p:spPr>
          <a:xfrm>
            <a:off x="2605284" y="3132155"/>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7" name="TextBox 6">
            <a:extLst>
              <a:ext uri="{FF2B5EF4-FFF2-40B4-BE49-F238E27FC236}">
                <a16:creationId xmlns:a16="http://schemas.microsoft.com/office/drawing/2014/main" id="{7C9AC67B-2D18-2C53-743E-2B8120BC41AC}"/>
              </a:ext>
            </a:extLst>
          </p:cNvPr>
          <p:cNvSpPr txBox="1"/>
          <p:nvPr/>
        </p:nvSpPr>
        <p:spPr>
          <a:xfrm>
            <a:off x="2605284" y="3790516"/>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8" name="TextBox 7">
            <a:extLst>
              <a:ext uri="{FF2B5EF4-FFF2-40B4-BE49-F238E27FC236}">
                <a16:creationId xmlns:a16="http://schemas.microsoft.com/office/drawing/2014/main" id="{7F1B3214-4CA2-34BF-38D7-1C0AA8A69572}"/>
              </a:ext>
            </a:extLst>
          </p:cNvPr>
          <p:cNvSpPr txBox="1"/>
          <p:nvPr/>
        </p:nvSpPr>
        <p:spPr>
          <a:xfrm>
            <a:off x="2605284" y="4111965"/>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9" name="TextBox 8">
            <a:extLst>
              <a:ext uri="{FF2B5EF4-FFF2-40B4-BE49-F238E27FC236}">
                <a16:creationId xmlns:a16="http://schemas.microsoft.com/office/drawing/2014/main" id="{D65F1DB6-3E2E-44AF-9A9B-B70BED90D010}"/>
              </a:ext>
            </a:extLst>
          </p:cNvPr>
          <p:cNvSpPr txBox="1"/>
          <p:nvPr/>
        </p:nvSpPr>
        <p:spPr>
          <a:xfrm>
            <a:off x="2605284" y="4417363"/>
            <a:ext cx="490840" cy="830997"/>
          </a:xfrm>
          <a:prstGeom prst="rect">
            <a:avLst/>
          </a:prstGeom>
          <a:noFill/>
        </p:spPr>
        <p:txBody>
          <a:bodyPr wrap="none" rtlCol="0">
            <a:spAutoFit/>
          </a:bodyPr>
          <a:lstStyle/>
          <a:p>
            <a:pPr algn="l"/>
            <a:r>
              <a:rPr lang="en-CA" sz="4800" b="1" dirty="0">
                <a:solidFill>
                  <a:srgbClr val="FF0000"/>
                </a:solidFill>
              </a:rPr>
              <a:t>*</a:t>
            </a:r>
          </a:p>
        </p:txBody>
      </p:sp>
      <p:sp>
        <p:nvSpPr>
          <p:cNvPr id="10" name="Speech Bubble: Rectangle 9">
            <a:extLst>
              <a:ext uri="{FF2B5EF4-FFF2-40B4-BE49-F238E27FC236}">
                <a16:creationId xmlns:a16="http://schemas.microsoft.com/office/drawing/2014/main" id="{887E157A-D89A-04F9-0F0E-FC76837AFFC6}"/>
              </a:ext>
            </a:extLst>
          </p:cNvPr>
          <p:cNvSpPr/>
          <p:nvPr/>
        </p:nvSpPr>
        <p:spPr>
          <a:xfrm>
            <a:off x="186408" y="7207990"/>
            <a:ext cx="4896544" cy="881731"/>
          </a:xfrm>
          <a:prstGeom prst="wedgeRectCallout">
            <a:avLst>
              <a:gd name="adj1" fmla="val -1219"/>
              <a:gd name="adj2" fmla="val -36046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Many risks addressable through health interventions.</a:t>
            </a:r>
          </a:p>
        </p:txBody>
      </p:sp>
    </p:spTree>
    <p:extLst>
      <p:ext uri="{BB962C8B-B14F-4D97-AF65-F5344CB8AC3E}">
        <p14:creationId xmlns:p14="http://schemas.microsoft.com/office/powerpoint/2010/main" val="220445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18</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1450504"/>
            <a:ext cx="8640960" cy="4585871"/>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Botswana’s burden of disease is still dominated by </a:t>
            </a:r>
            <a:r>
              <a:rPr lang="en-CA" sz="2800" b="1" i="1" dirty="0">
                <a:solidFill>
                  <a:schemeClr val="tx2"/>
                </a:solidFill>
              </a:rPr>
              <a:t>communicable and neonatal diseases</a:t>
            </a:r>
            <a:r>
              <a:rPr lang="en-CA" sz="2800" dirty="0">
                <a:solidFill>
                  <a:schemeClr val="tx2"/>
                </a:solidFill>
              </a:rPr>
              <a:t>; these represent six of the top ten.</a:t>
            </a:r>
          </a:p>
          <a:p>
            <a:pPr marL="449263" indent="-449263" algn="l">
              <a:buSzPct val="75000"/>
              <a:buFont typeface="Wingdings" panose="05000000000000000000" pitchFamily="2" charset="2"/>
              <a:buChar char="q"/>
            </a:pPr>
            <a:r>
              <a:rPr lang="en-CA" sz="2800" dirty="0">
                <a:solidFill>
                  <a:schemeClr val="tx2"/>
                </a:solidFill>
              </a:rPr>
              <a:t>Significant </a:t>
            </a:r>
            <a:r>
              <a:rPr lang="en-CA" sz="2800" b="1" i="1" dirty="0">
                <a:solidFill>
                  <a:schemeClr val="tx2"/>
                </a:solidFill>
              </a:rPr>
              <a:t>progress</a:t>
            </a:r>
            <a:r>
              <a:rPr lang="en-CA" sz="2800" dirty="0">
                <a:solidFill>
                  <a:schemeClr val="tx2"/>
                </a:solidFill>
              </a:rPr>
              <a:t> has been made in addressing the overall burden. Excepting COVID, there are </a:t>
            </a:r>
            <a:r>
              <a:rPr lang="en-CA" sz="2800" b="1" i="1" dirty="0">
                <a:solidFill>
                  <a:schemeClr val="tx2"/>
                </a:solidFill>
              </a:rPr>
              <a:t>reductions</a:t>
            </a:r>
            <a:r>
              <a:rPr lang="en-CA" sz="2800" dirty="0">
                <a:solidFill>
                  <a:schemeClr val="tx2"/>
                </a:solidFill>
              </a:rPr>
              <a:t> across the “top-7”, with three reduced by ~30% between 2011-2021.</a:t>
            </a:r>
          </a:p>
          <a:p>
            <a:pPr marL="449263" indent="-449263" algn="l">
              <a:buSzPct val="75000"/>
              <a:buFont typeface="Wingdings" panose="05000000000000000000" pitchFamily="2" charset="2"/>
              <a:buChar char="q"/>
            </a:pPr>
            <a:r>
              <a:rPr lang="en-CA" sz="2800" b="1" i="1" dirty="0">
                <a:solidFill>
                  <a:schemeClr val="tx2"/>
                </a:solidFill>
              </a:rPr>
              <a:t>NCDs</a:t>
            </a:r>
            <a:r>
              <a:rPr lang="en-CA" sz="2800" dirty="0">
                <a:solidFill>
                  <a:schemeClr val="tx2"/>
                </a:solidFill>
              </a:rPr>
              <a:t> are a concern. Diabetes’ burden has increased 23% over the last decade.</a:t>
            </a:r>
          </a:p>
        </p:txBody>
      </p:sp>
    </p:spTree>
    <p:extLst>
      <p:ext uri="{BB962C8B-B14F-4D97-AF65-F5344CB8AC3E}">
        <p14:creationId xmlns:p14="http://schemas.microsoft.com/office/powerpoint/2010/main" val="1451070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19</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5120" y="2098576"/>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986501" y="3052971"/>
            <a:ext cx="8464727" cy="2123658"/>
          </a:xfrm>
          <a:prstGeom prst="rect">
            <a:avLst/>
          </a:prstGeom>
          <a:noFill/>
        </p:spPr>
        <p:txBody>
          <a:bodyPr wrap="square" rtlCol="0">
            <a:spAutoFit/>
          </a:bodyPr>
          <a:lstStyle/>
          <a:p>
            <a:pPr algn="r"/>
            <a:r>
              <a:rPr lang="en-CA" sz="4400" dirty="0">
                <a:solidFill>
                  <a:schemeClr val="tx2"/>
                </a:solidFill>
              </a:rPr>
              <a:t>Based on GDHM, how </a:t>
            </a:r>
            <a:r>
              <a:rPr lang="en-CA" sz="4400" b="1" i="1" dirty="0">
                <a:solidFill>
                  <a:schemeClr val="tx2"/>
                </a:solidFill>
              </a:rPr>
              <a:t>ready </a:t>
            </a:r>
            <a:r>
              <a:rPr lang="en-CA" sz="4400" dirty="0">
                <a:solidFill>
                  <a:schemeClr val="tx2"/>
                </a:solidFill>
              </a:rPr>
              <a:t>are we to implement national-scale digital health infrastructure?</a:t>
            </a:r>
          </a:p>
        </p:txBody>
      </p:sp>
    </p:spTree>
    <p:extLst>
      <p:ext uri="{BB962C8B-B14F-4D97-AF65-F5344CB8AC3E}">
        <p14:creationId xmlns:p14="http://schemas.microsoft.com/office/powerpoint/2010/main" val="954267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person, box, sitting&#10;&#10;Description automatically generated">
            <a:extLst>
              <a:ext uri="{FF2B5EF4-FFF2-40B4-BE49-F238E27FC236}">
                <a16:creationId xmlns:a16="http://schemas.microsoft.com/office/drawing/2014/main" id="{24A3C41F-2E6A-4A06-BF80-B0A10C99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584" y="4176365"/>
            <a:ext cx="3806994" cy="3175033"/>
          </a:xfrm>
          <a:prstGeom prst="rect">
            <a:avLst/>
          </a:prstGeom>
        </p:spPr>
      </p:pic>
      <p:sp>
        <p:nvSpPr>
          <p:cNvPr id="2" name="Title 1">
            <a:extLst>
              <a:ext uri="{FF2B5EF4-FFF2-40B4-BE49-F238E27FC236}">
                <a16:creationId xmlns:a16="http://schemas.microsoft.com/office/drawing/2014/main" id="{ECA4E72B-48AF-434C-9210-4BC7787DC6D7}"/>
              </a:ext>
            </a:extLst>
          </p:cNvPr>
          <p:cNvSpPr>
            <a:spLocks noGrp="1"/>
          </p:cNvSpPr>
          <p:nvPr>
            <p:ph type="title"/>
          </p:nvPr>
        </p:nvSpPr>
        <p:spPr/>
        <p:txBody>
          <a:bodyPr/>
          <a:lstStyle/>
          <a:p>
            <a:r>
              <a:rPr lang="en-CA" dirty="0"/>
              <a:t>Workshop Agenda </a:t>
            </a:r>
          </a:p>
        </p:txBody>
      </p:sp>
      <p:sp>
        <p:nvSpPr>
          <p:cNvPr id="3" name="Content Placeholder 2">
            <a:extLst>
              <a:ext uri="{FF2B5EF4-FFF2-40B4-BE49-F238E27FC236}">
                <a16:creationId xmlns:a16="http://schemas.microsoft.com/office/drawing/2014/main" id="{7A0C0EBC-2587-47B0-95B7-5F14782F2193}"/>
              </a:ext>
            </a:extLst>
          </p:cNvPr>
          <p:cNvSpPr>
            <a:spLocks noGrp="1"/>
          </p:cNvSpPr>
          <p:nvPr>
            <p:ph idx="1"/>
          </p:nvPr>
        </p:nvSpPr>
        <p:spPr/>
        <p:txBody>
          <a:bodyPr>
            <a:normAutofit fontScale="62500" lnSpcReduction="20000"/>
          </a:bodyPr>
          <a:lstStyle/>
          <a:p>
            <a:r>
              <a:rPr lang="en-US" dirty="0"/>
              <a:t>Q1 – Official start &amp; brief introductions / Overview of Present State [9-10:30am]</a:t>
            </a:r>
          </a:p>
          <a:p>
            <a:pPr lvl="1"/>
            <a:r>
              <a:rPr lang="en-US" dirty="0"/>
              <a:t>IHME Burden of Disease (BOD); Digital Health Monitor report; Published Health and Digital Health Strategies; Digital health implementations to date</a:t>
            </a:r>
          </a:p>
          <a:p>
            <a:r>
              <a:rPr lang="en-US" dirty="0"/>
              <a:t>Q2 – Archetypal “OpenHIE-on-FHIR” Blueprint [11am-12pm]</a:t>
            </a:r>
          </a:p>
          <a:p>
            <a:pPr lvl="1"/>
            <a:r>
              <a:rPr lang="en-US" dirty="0"/>
              <a:t>Architectural elements; Conformance-testable digital health “Lego® blocks”; Normative Point-of-Service (POS) system behaviours</a:t>
            </a:r>
          </a:p>
          <a:p>
            <a:r>
              <a:rPr lang="en-US" dirty="0"/>
              <a:t>Lunch [12-1pm]</a:t>
            </a:r>
          </a:p>
          <a:p>
            <a:r>
              <a:rPr lang="en-US" dirty="0"/>
              <a:t>Q3 – Mapping from Present State to Future State [1-2:30pm]</a:t>
            </a:r>
          </a:p>
          <a:p>
            <a:pPr lvl="1"/>
            <a:r>
              <a:rPr lang="en-US" dirty="0"/>
              <a:t>Existing Infrastructural Elements and “Gaps”; Key Infrastructure </a:t>
            </a:r>
            <a:br>
              <a:rPr lang="en-US" dirty="0"/>
            </a:br>
            <a:r>
              <a:rPr lang="en-US" dirty="0"/>
              <a:t>Design Choices; Implementation Science Approaches </a:t>
            </a:r>
          </a:p>
          <a:p>
            <a:r>
              <a:rPr lang="en-US" dirty="0"/>
              <a:t>Q4 – Developing an Investment Rationale in real time [3-5pm]</a:t>
            </a:r>
          </a:p>
          <a:p>
            <a:pPr lvl="1"/>
            <a:r>
              <a:rPr lang="en-US" dirty="0"/>
              <a:t>Filling in the remaining tabs on the Investment Rationale tool; Sensitivity</a:t>
            </a:r>
            <a:br>
              <a:rPr lang="en-US" dirty="0"/>
            </a:br>
            <a:r>
              <a:rPr lang="en-US" dirty="0"/>
              <a:t>analysis; Discussion; Meeting close and next steps</a:t>
            </a:r>
          </a:p>
          <a:p>
            <a:endParaRPr lang="en-CA" dirty="0"/>
          </a:p>
        </p:txBody>
      </p:sp>
      <p:sp>
        <p:nvSpPr>
          <p:cNvPr id="4" name="Slide Number Placeholder 3">
            <a:extLst>
              <a:ext uri="{FF2B5EF4-FFF2-40B4-BE49-F238E27FC236}">
                <a16:creationId xmlns:a16="http://schemas.microsoft.com/office/drawing/2014/main" id="{BB6F7869-EF5D-405A-9222-F8EB89CA7C6C}"/>
              </a:ext>
            </a:extLst>
          </p:cNvPr>
          <p:cNvSpPr>
            <a:spLocks noGrp="1"/>
          </p:cNvSpPr>
          <p:nvPr>
            <p:ph type="sldNum" sz="quarter" idx="12"/>
          </p:nvPr>
        </p:nvSpPr>
        <p:spPr/>
        <p:txBody>
          <a:bodyPr/>
          <a:lstStyle/>
          <a:p>
            <a:fld id="{6734F48E-A456-4E2F-B17E-509464F7A050}" type="slidenum">
              <a:rPr lang="en-CA" smtClean="0"/>
              <a:pPr/>
              <a:t>2</a:t>
            </a:fld>
            <a:endParaRPr lang="en-CA"/>
          </a:p>
        </p:txBody>
      </p:sp>
    </p:spTree>
    <p:extLst>
      <p:ext uri="{BB962C8B-B14F-4D97-AF65-F5344CB8AC3E}">
        <p14:creationId xmlns:p14="http://schemas.microsoft.com/office/powerpoint/2010/main" val="94677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20</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2"/>
              </a:rPr>
              <a:t>https://monitor.digitalhealthmonitor.org/country_profile/BWA</a:t>
            </a:r>
            <a:r>
              <a:rPr lang="en-CA" sz="900" dirty="0">
                <a:solidFill>
                  <a:schemeClr val="tx2"/>
                </a:solidFill>
              </a:rPr>
              <a:t> 2023 data </a:t>
            </a:r>
          </a:p>
        </p:txBody>
      </p:sp>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3"/>
          <a:srcRect l="63645" t="9498" r="1766" b="6093"/>
          <a:stretch/>
        </p:blipFill>
        <p:spPr>
          <a:xfrm>
            <a:off x="7027168" y="49470"/>
            <a:ext cx="5970053" cy="7966998"/>
          </a:xfrm>
          <a:prstGeom prst="rect">
            <a:avLst/>
          </a:prstGeom>
        </p:spPr>
      </p:pic>
      <p:sp>
        <p:nvSpPr>
          <p:cNvPr id="10" name="TextBox 9">
            <a:extLst>
              <a:ext uri="{FF2B5EF4-FFF2-40B4-BE49-F238E27FC236}">
                <a16:creationId xmlns:a16="http://schemas.microsoft.com/office/drawing/2014/main" id="{5D600CA8-6834-C048-1C2D-D69F63EBABCF}"/>
              </a:ext>
            </a:extLst>
          </p:cNvPr>
          <p:cNvSpPr txBox="1"/>
          <p:nvPr/>
        </p:nvSpPr>
        <p:spPr>
          <a:xfrm>
            <a:off x="1554560" y="874441"/>
            <a:ext cx="1808700" cy="584775"/>
          </a:xfrm>
          <a:prstGeom prst="rect">
            <a:avLst/>
          </a:prstGeom>
          <a:noFill/>
        </p:spPr>
        <p:txBody>
          <a:bodyPr wrap="none" rtlCol="0">
            <a:spAutoFit/>
          </a:bodyPr>
          <a:lstStyle/>
          <a:p>
            <a:pPr algn="l"/>
            <a:r>
              <a:rPr lang="en-CA" sz="3200" b="1" dirty="0">
                <a:solidFill>
                  <a:schemeClr val="tx2"/>
                </a:solidFill>
              </a:rPr>
              <a:t>Summary</a:t>
            </a:r>
          </a:p>
        </p:txBody>
      </p:sp>
      <p:pic>
        <p:nvPicPr>
          <p:cNvPr id="14" name="Picture 13">
            <a:extLst>
              <a:ext uri="{FF2B5EF4-FFF2-40B4-BE49-F238E27FC236}">
                <a16:creationId xmlns:a16="http://schemas.microsoft.com/office/drawing/2014/main" id="{A61924A9-9BCC-AAE0-73D8-A497C1554547}"/>
              </a:ext>
            </a:extLst>
          </p:cNvPr>
          <p:cNvPicPr>
            <a:picLocks noChangeAspect="1"/>
          </p:cNvPicPr>
          <p:nvPr/>
        </p:nvPicPr>
        <p:blipFill rotWithShape="1">
          <a:blip r:embed="rId4"/>
          <a:srcRect l="290" t="12198" r="65750" b="74301"/>
          <a:stretch/>
        </p:blipFill>
        <p:spPr>
          <a:xfrm>
            <a:off x="186408" y="3155089"/>
            <a:ext cx="6624736" cy="1440160"/>
          </a:xfrm>
          <a:prstGeom prst="rect">
            <a:avLst/>
          </a:prstGeom>
        </p:spPr>
      </p:pic>
      <p:sp>
        <p:nvSpPr>
          <p:cNvPr id="15" name="Rectangle: Rounded Corners 14">
            <a:extLst>
              <a:ext uri="{FF2B5EF4-FFF2-40B4-BE49-F238E27FC236}">
                <a16:creationId xmlns:a16="http://schemas.microsoft.com/office/drawing/2014/main" id="{EDC54138-396C-18EE-FCF1-44C52AFBF632}"/>
              </a:ext>
            </a:extLst>
          </p:cNvPr>
          <p:cNvSpPr/>
          <p:nvPr/>
        </p:nvSpPr>
        <p:spPr>
          <a:xfrm>
            <a:off x="6163072" y="3970784"/>
            <a:ext cx="720080" cy="6244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6" name="Rectangle: Rounded Corners 15">
            <a:extLst>
              <a:ext uri="{FF2B5EF4-FFF2-40B4-BE49-F238E27FC236}">
                <a16:creationId xmlns:a16="http://schemas.microsoft.com/office/drawing/2014/main" id="{B909E5D8-83F6-7F64-271E-DF6F25B82DF9}"/>
              </a:ext>
            </a:extLst>
          </p:cNvPr>
          <p:cNvSpPr/>
          <p:nvPr/>
        </p:nvSpPr>
        <p:spPr>
          <a:xfrm>
            <a:off x="7027167" y="6762470"/>
            <a:ext cx="5970053" cy="12866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Rectangle: Rounded Corners 16">
            <a:extLst>
              <a:ext uri="{FF2B5EF4-FFF2-40B4-BE49-F238E27FC236}">
                <a16:creationId xmlns:a16="http://schemas.microsoft.com/office/drawing/2014/main" id="{4EBD4E3B-71C5-B0C5-F48F-EBF4C3B39937}"/>
              </a:ext>
            </a:extLst>
          </p:cNvPr>
          <p:cNvSpPr/>
          <p:nvPr/>
        </p:nvSpPr>
        <p:spPr>
          <a:xfrm>
            <a:off x="7021767" y="5352753"/>
            <a:ext cx="5970053" cy="12146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563776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21</a:t>
            </a:fld>
            <a:endParaRPr lang="en-CA"/>
          </a:p>
        </p:txBody>
      </p:sp>
      <p:pic>
        <p:nvPicPr>
          <p:cNvPr id="4" name="Picture 3">
            <a:extLst>
              <a:ext uri="{FF2B5EF4-FFF2-40B4-BE49-F238E27FC236}">
                <a16:creationId xmlns:a16="http://schemas.microsoft.com/office/drawing/2014/main" id="{992BAF7B-8968-E629-3C64-0F088903ABF1}"/>
              </a:ext>
            </a:extLst>
          </p:cNvPr>
          <p:cNvPicPr>
            <a:picLocks noChangeAspect="1"/>
          </p:cNvPicPr>
          <p:nvPr/>
        </p:nvPicPr>
        <p:blipFill rotWithShape="1">
          <a:blip r:embed="rId2"/>
          <a:srcRect l="782" t="26599" r="37203" b="18498"/>
          <a:stretch/>
        </p:blipFill>
        <p:spPr>
          <a:xfrm>
            <a:off x="330424" y="2242592"/>
            <a:ext cx="9073008" cy="439248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sp>
        <p:nvSpPr>
          <p:cNvPr id="6" name="Oval 5">
            <a:extLst>
              <a:ext uri="{FF2B5EF4-FFF2-40B4-BE49-F238E27FC236}">
                <a16:creationId xmlns:a16="http://schemas.microsoft.com/office/drawing/2014/main" id="{E1A428CB-8F7D-E0B8-E754-12CAC71952DD}"/>
              </a:ext>
            </a:extLst>
          </p:cNvPr>
          <p:cNvSpPr/>
          <p:nvPr/>
        </p:nvSpPr>
        <p:spPr>
          <a:xfrm>
            <a:off x="8539336" y="2170584"/>
            <a:ext cx="649640"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4"/>
          <a:srcRect l="63645" t="9498" r="1766" b="6093"/>
          <a:stretch/>
        </p:blipFill>
        <p:spPr>
          <a:xfrm>
            <a:off x="9893382" y="874441"/>
            <a:ext cx="4478601" cy="5976664"/>
          </a:xfrm>
          <a:prstGeom prst="rect">
            <a:avLst/>
          </a:prstGeom>
        </p:spPr>
      </p:pic>
      <p:sp>
        <p:nvSpPr>
          <p:cNvPr id="9" name="Oval 8">
            <a:extLst>
              <a:ext uri="{FF2B5EF4-FFF2-40B4-BE49-F238E27FC236}">
                <a16:creationId xmlns:a16="http://schemas.microsoft.com/office/drawing/2014/main" id="{0BA8D8B8-C0BB-843A-9430-1B1486554DDC}"/>
              </a:ext>
            </a:extLst>
          </p:cNvPr>
          <p:cNvSpPr/>
          <p:nvPr/>
        </p:nvSpPr>
        <p:spPr>
          <a:xfrm>
            <a:off x="11563672" y="1666528"/>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5D600CA8-6834-C048-1C2D-D69F63EBABCF}"/>
              </a:ext>
            </a:extLst>
          </p:cNvPr>
          <p:cNvSpPr txBox="1"/>
          <p:nvPr/>
        </p:nvSpPr>
        <p:spPr>
          <a:xfrm>
            <a:off x="1554560" y="874441"/>
            <a:ext cx="4477508" cy="584775"/>
          </a:xfrm>
          <a:prstGeom prst="rect">
            <a:avLst/>
          </a:prstGeom>
          <a:noFill/>
        </p:spPr>
        <p:txBody>
          <a:bodyPr wrap="none" rtlCol="0">
            <a:spAutoFit/>
          </a:bodyPr>
          <a:lstStyle/>
          <a:p>
            <a:pPr algn="l"/>
            <a:r>
              <a:rPr lang="en-CA" sz="3200" dirty="0">
                <a:solidFill>
                  <a:schemeClr val="tx2"/>
                </a:solidFill>
              </a:rPr>
              <a:t>Leadership &amp; Governance</a:t>
            </a:r>
          </a:p>
        </p:txBody>
      </p:sp>
      <p:sp>
        <p:nvSpPr>
          <p:cNvPr id="12" name="TextBox 11">
            <a:extLst>
              <a:ext uri="{FF2B5EF4-FFF2-40B4-BE49-F238E27FC236}">
                <a16:creationId xmlns:a16="http://schemas.microsoft.com/office/drawing/2014/main" id="{80FA6C4D-BB3A-8F4C-53D9-A5450BF263A1}"/>
              </a:ext>
            </a:extLst>
          </p:cNvPr>
          <p:cNvSpPr txBox="1"/>
          <p:nvPr/>
        </p:nvSpPr>
        <p:spPr>
          <a:xfrm>
            <a:off x="330424" y="6747764"/>
            <a:ext cx="9073008" cy="523220"/>
          </a:xfrm>
          <a:prstGeom prst="rect">
            <a:avLst/>
          </a:prstGeom>
          <a:noFill/>
        </p:spPr>
        <p:txBody>
          <a:bodyPr wrap="square">
            <a:spAutoFit/>
          </a:bodyPr>
          <a:lstStyle/>
          <a:p>
            <a:pPr algn="l"/>
            <a:r>
              <a:rPr lang="en-US" sz="1400" b="0" i="0" u="none" strike="noStrike" baseline="0" dirty="0">
                <a:solidFill>
                  <a:srgbClr val="00B0F0"/>
                </a:solidFill>
              </a:rPr>
              <a:t>Digital health strategies and programs are developed and implemented with formal consideration of equity and human rights implications with no strategy(s) for addressing them.</a:t>
            </a:r>
          </a:p>
        </p:txBody>
      </p:sp>
      <p:pic>
        <p:nvPicPr>
          <p:cNvPr id="14" name="Picture 13">
            <a:extLst>
              <a:ext uri="{FF2B5EF4-FFF2-40B4-BE49-F238E27FC236}">
                <a16:creationId xmlns:a16="http://schemas.microsoft.com/office/drawing/2014/main" id="{A61924A9-9BCC-AAE0-73D8-A497C1554547}"/>
              </a:ext>
            </a:extLst>
          </p:cNvPr>
          <p:cNvPicPr>
            <a:picLocks noChangeAspect="1"/>
          </p:cNvPicPr>
          <p:nvPr/>
        </p:nvPicPr>
        <p:blipFill rotWithShape="1">
          <a:blip r:embed="rId5"/>
          <a:srcRect l="290" t="12198" r="65750" b="74301"/>
          <a:stretch/>
        </p:blipFill>
        <p:spPr>
          <a:xfrm>
            <a:off x="9633328" y="86708"/>
            <a:ext cx="4968552" cy="1080120"/>
          </a:xfrm>
          <a:prstGeom prst="rect">
            <a:avLst/>
          </a:prstGeom>
        </p:spPr>
      </p:pic>
    </p:spTree>
    <p:extLst>
      <p:ext uri="{BB962C8B-B14F-4D97-AF65-F5344CB8AC3E}">
        <p14:creationId xmlns:p14="http://schemas.microsoft.com/office/powerpoint/2010/main" val="3522189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22</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2"/>
              </a:rPr>
              <a:t>https://monitor.digitalhealthmonitor.org/country_profile/BWA</a:t>
            </a:r>
            <a:r>
              <a:rPr lang="en-CA" sz="900" dirty="0">
                <a:solidFill>
                  <a:schemeClr val="tx2"/>
                </a:solidFill>
              </a:rPr>
              <a:t> 2023 data </a:t>
            </a:r>
          </a:p>
        </p:txBody>
      </p:sp>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3"/>
          <a:srcRect l="63645" t="9498" r="1766" b="6093"/>
          <a:stretch/>
        </p:blipFill>
        <p:spPr>
          <a:xfrm>
            <a:off x="9893382" y="874441"/>
            <a:ext cx="4478601" cy="5976664"/>
          </a:xfrm>
          <a:prstGeom prst="rect">
            <a:avLst/>
          </a:prstGeom>
        </p:spPr>
      </p:pic>
      <p:sp>
        <p:nvSpPr>
          <p:cNvPr id="9" name="Oval 8">
            <a:extLst>
              <a:ext uri="{FF2B5EF4-FFF2-40B4-BE49-F238E27FC236}">
                <a16:creationId xmlns:a16="http://schemas.microsoft.com/office/drawing/2014/main" id="{0BA8D8B8-C0BB-843A-9430-1B1486554DDC}"/>
              </a:ext>
            </a:extLst>
          </p:cNvPr>
          <p:cNvSpPr/>
          <p:nvPr/>
        </p:nvSpPr>
        <p:spPr>
          <a:xfrm>
            <a:off x="11707688" y="228188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5D600CA8-6834-C048-1C2D-D69F63EBABCF}"/>
              </a:ext>
            </a:extLst>
          </p:cNvPr>
          <p:cNvSpPr txBox="1"/>
          <p:nvPr/>
        </p:nvSpPr>
        <p:spPr>
          <a:xfrm>
            <a:off x="1554560" y="874441"/>
            <a:ext cx="3898247" cy="584775"/>
          </a:xfrm>
          <a:prstGeom prst="rect">
            <a:avLst/>
          </a:prstGeom>
          <a:noFill/>
        </p:spPr>
        <p:txBody>
          <a:bodyPr wrap="none" rtlCol="0">
            <a:spAutoFit/>
          </a:bodyPr>
          <a:lstStyle/>
          <a:p>
            <a:pPr algn="l"/>
            <a:r>
              <a:rPr lang="en-CA" sz="3200" dirty="0">
                <a:solidFill>
                  <a:schemeClr val="tx2"/>
                </a:solidFill>
              </a:rPr>
              <a:t>Strategy &amp; Investment</a:t>
            </a:r>
          </a:p>
        </p:txBody>
      </p:sp>
      <p:pic>
        <p:nvPicPr>
          <p:cNvPr id="7" name="Picture 6">
            <a:extLst>
              <a:ext uri="{FF2B5EF4-FFF2-40B4-BE49-F238E27FC236}">
                <a16:creationId xmlns:a16="http://schemas.microsoft.com/office/drawing/2014/main" id="{F2BB00F7-DFDA-1D63-F875-6253B7E2602F}"/>
              </a:ext>
            </a:extLst>
          </p:cNvPr>
          <p:cNvPicPr>
            <a:picLocks noChangeAspect="1"/>
          </p:cNvPicPr>
          <p:nvPr/>
        </p:nvPicPr>
        <p:blipFill rotWithShape="1">
          <a:blip r:embed="rId4"/>
          <a:srcRect l="782" t="19399" r="37203" b="42799"/>
          <a:stretch/>
        </p:blipFill>
        <p:spPr>
          <a:xfrm>
            <a:off x="330424" y="2281882"/>
            <a:ext cx="9073008" cy="3024336"/>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E1A428CB-8F7D-E0B8-E754-12CAC71952DD}"/>
              </a:ext>
            </a:extLst>
          </p:cNvPr>
          <p:cNvSpPr/>
          <p:nvPr/>
        </p:nvSpPr>
        <p:spPr>
          <a:xfrm>
            <a:off x="8539336" y="2170584"/>
            <a:ext cx="649640"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TextBox 10">
            <a:extLst>
              <a:ext uri="{FF2B5EF4-FFF2-40B4-BE49-F238E27FC236}">
                <a16:creationId xmlns:a16="http://schemas.microsoft.com/office/drawing/2014/main" id="{37579DFE-9C05-9F4D-C23C-488ABED10333}"/>
              </a:ext>
            </a:extLst>
          </p:cNvPr>
          <p:cNvSpPr txBox="1"/>
          <p:nvPr/>
        </p:nvSpPr>
        <p:spPr>
          <a:xfrm>
            <a:off x="330424" y="5463788"/>
            <a:ext cx="9073008" cy="523220"/>
          </a:xfrm>
          <a:prstGeom prst="rect">
            <a:avLst/>
          </a:prstGeom>
          <a:noFill/>
        </p:spPr>
        <p:txBody>
          <a:bodyPr wrap="square">
            <a:spAutoFit/>
          </a:bodyPr>
          <a:lstStyle/>
          <a:p>
            <a:pPr algn="l"/>
            <a:r>
              <a:rPr lang="en-US" sz="1400" dirty="0">
                <a:solidFill>
                  <a:srgbClr val="00B0F0"/>
                </a:solidFill>
              </a:rPr>
              <a:t>The private sector participation and investment in the country's digital health activities and investment is ad-hoc and limited.</a:t>
            </a:r>
            <a:endParaRPr lang="en-CA" sz="1400" dirty="0">
              <a:solidFill>
                <a:srgbClr val="00B0F0"/>
              </a:solidFill>
            </a:endParaRPr>
          </a:p>
        </p:txBody>
      </p:sp>
      <p:pic>
        <p:nvPicPr>
          <p:cNvPr id="12" name="Picture 11">
            <a:extLst>
              <a:ext uri="{FF2B5EF4-FFF2-40B4-BE49-F238E27FC236}">
                <a16:creationId xmlns:a16="http://schemas.microsoft.com/office/drawing/2014/main" id="{02CD8C9C-565C-126E-FBD6-5B5D576CAE7E}"/>
              </a:ext>
            </a:extLst>
          </p:cNvPr>
          <p:cNvPicPr>
            <a:picLocks noChangeAspect="1"/>
          </p:cNvPicPr>
          <p:nvPr/>
        </p:nvPicPr>
        <p:blipFill rotWithShape="1">
          <a:blip r:embed="rId5"/>
          <a:srcRect l="290" t="12198" r="65750" b="74301"/>
          <a:stretch/>
        </p:blipFill>
        <p:spPr>
          <a:xfrm>
            <a:off x="9633328" y="86708"/>
            <a:ext cx="4968552" cy="1080120"/>
          </a:xfrm>
          <a:prstGeom prst="rect">
            <a:avLst/>
          </a:prstGeom>
        </p:spPr>
      </p:pic>
    </p:spTree>
    <p:extLst>
      <p:ext uri="{BB962C8B-B14F-4D97-AF65-F5344CB8AC3E}">
        <p14:creationId xmlns:p14="http://schemas.microsoft.com/office/powerpoint/2010/main" val="4093038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FAC2AD-25D9-37D8-F29C-A358A1459F24}"/>
              </a:ext>
            </a:extLst>
          </p:cNvPr>
          <p:cNvPicPr>
            <a:picLocks noChangeAspect="1"/>
          </p:cNvPicPr>
          <p:nvPr/>
        </p:nvPicPr>
        <p:blipFill rotWithShape="1">
          <a:blip r:embed="rId2"/>
          <a:srcRect l="782" t="27090" r="37203" b="13098"/>
          <a:stretch/>
        </p:blipFill>
        <p:spPr>
          <a:xfrm>
            <a:off x="330425" y="2281882"/>
            <a:ext cx="9073008" cy="4785246"/>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23</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4"/>
          <a:srcRect l="63645" t="9498" r="1766" b="6093"/>
          <a:stretch/>
        </p:blipFill>
        <p:spPr>
          <a:xfrm>
            <a:off x="9893382" y="874441"/>
            <a:ext cx="4478601" cy="5976664"/>
          </a:xfrm>
          <a:prstGeom prst="rect">
            <a:avLst/>
          </a:prstGeom>
        </p:spPr>
      </p:pic>
      <p:sp>
        <p:nvSpPr>
          <p:cNvPr id="9" name="Oval 8">
            <a:extLst>
              <a:ext uri="{FF2B5EF4-FFF2-40B4-BE49-F238E27FC236}">
                <a16:creationId xmlns:a16="http://schemas.microsoft.com/office/drawing/2014/main" id="{0BA8D8B8-C0BB-843A-9430-1B1486554DDC}"/>
              </a:ext>
            </a:extLst>
          </p:cNvPr>
          <p:cNvSpPr/>
          <p:nvPr/>
        </p:nvSpPr>
        <p:spPr>
          <a:xfrm>
            <a:off x="12308691" y="260263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5D600CA8-6834-C048-1C2D-D69F63EBABCF}"/>
              </a:ext>
            </a:extLst>
          </p:cNvPr>
          <p:cNvSpPr txBox="1"/>
          <p:nvPr/>
        </p:nvSpPr>
        <p:spPr>
          <a:xfrm>
            <a:off x="1554560" y="874441"/>
            <a:ext cx="5627310" cy="584775"/>
          </a:xfrm>
          <a:prstGeom prst="rect">
            <a:avLst/>
          </a:prstGeom>
          <a:noFill/>
        </p:spPr>
        <p:txBody>
          <a:bodyPr wrap="none" rtlCol="0">
            <a:spAutoFit/>
          </a:bodyPr>
          <a:lstStyle/>
          <a:p>
            <a:pPr algn="l"/>
            <a:r>
              <a:rPr lang="en-CA" sz="3200" dirty="0">
                <a:solidFill>
                  <a:schemeClr val="tx2"/>
                </a:solidFill>
              </a:rPr>
              <a:t>Legislation, Policy, &amp; Compliance</a:t>
            </a:r>
          </a:p>
        </p:txBody>
      </p:sp>
      <p:sp>
        <p:nvSpPr>
          <p:cNvPr id="6" name="Oval 5">
            <a:extLst>
              <a:ext uri="{FF2B5EF4-FFF2-40B4-BE49-F238E27FC236}">
                <a16:creationId xmlns:a16="http://schemas.microsoft.com/office/drawing/2014/main" id="{E1A428CB-8F7D-E0B8-E754-12CAC71952DD}"/>
              </a:ext>
            </a:extLst>
          </p:cNvPr>
          <p:cNvSpPr/>
          <p:nvPr/>
        </p:nvSpPr>
        <p:spPr>
          <a:xfrm>
            <a:off x="8539336" y="2170584"/>
            <a:ext cx="649640"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TextBox 10">
            <a:extLst>
              <a:ext uri="{FF2B5EF4-FFF2-40B4-BE49-F238E27FC236}">
                <a16:creationId xmlns:a16="http://schemas.microsoft.com/office/drawing/2014/main" id="{E6F4985A-059B-386A-E126-1A450D9920C2}"/>
              </a:ext>
            </a:extLst>
          </p:cNvPr>
          <p:cNvSpPr txBox="1"/>
          <p:nvPr/>
        </p:nvSpPr>
        <p:spPr>
          <a:xfrm>
            <a:off x="5004675" y="5793114"/>
            <a:ext cx="8575221" cy="2031325"/>
          </a:xfrm>
          <a:prstGeom prst="rect">
            <a:avLst/>
          </a:prstGeom>
          <a:solidFill>
            <a:schemeClr val="bg1"/>
          </a:solidFill>
        </p:spPr>
        <p:txBody>
          <a:bodyPr wrap="square">
            <a:spAutoFit/>
          </a:bodyPr>
          <a:lstStyle/>
          <a:p>
            <a:pPr algn="l"/>
            <a:r>
              <a:rPr lang="en-US" sz="1400" b="0" i="0" u="none" strike="noStrike" baseline="0" dirty="0">
                <a:solidFill>
                  <a:srgbClr val="00B0F0"/>
                </a:solidFill>
              </a:rPr>
              <a:t>There is a law on data security (across the full data lifecycle e.g. collection, processing, storage, transmission, use and destruction) that is relevant to digital health that has been passed, but has not yet been fully implemented.</a:t>
            </a:r>
          </a:p>
          <a:p>
            <a:pPr algn="l"/>
            <a:endParaRPr lang="en-US" sz="1400" b="0" i="0" u="none" strike="noStrike" baseline="0" dirty="0">
              <a:solidFill>
                <a:srgbClr val="00B0F0"/>
              </a:solidFill>
            </a:endParaRPr>
          </a:p>
          <a:p>
            <a:pPr algn="l"/>
            <a:r>
              <a:rPr lang="en-US" sz="1400" b="0" i="0" u="none" strike="noStrike" baseline="0" dirty="0">
                <a:solidFill>
                  <a:srgbClr val="00B0F0"/>
                </a:solidFill>
              </a:rPr>
              <a:t>There is a law to protect individual privacy, governing ownership, access, consent, and sharing of individually identifiable digital health data that has been implemented, but not consistently enforced.</a:t>
            </a:r>
          </a:p>
          <a:p>
            <a:pPr algn="l"/>
            <a:endParaRPr lang="en-US" sz="1400" b="0" i="0" u="none" strike="noStrike" baseline="0" dirty="0">
              <a:solidFill>
                <a:srgbClr val="00B0F0"/>
              </a:solidFill>
            </a:endParaRPr>
          </a:p>
          <a:p>
            <a:pPr algn="l"/>
            <a:r>
              <a:rPr lang="en-US" sz="1400" b="0" i="0" u="none" strike="noStrike" baseline="0" dirty="0">
                <a:solidFill>
                  <a:srgbClr val="00B0F0"/>
                </a:solidFill>
              </a:rPr>
              <a:t>Protocols, policies, frameworks or accepted processes governing the clinical and patient care use of connected medical devices and digital health services (e.g. telemedicine, applications), particularly in relation to safety, data integrity and quality of care have been proposed and are under review.</a:t>
            </a:r>
          </a:p>
        </p:txBody>
      </p:sp>
      <p:pic>
        <p:nvPicPr>
          <p:cNvPr id="12" name="Picture 11">
            <a:extLst>
              <a:ext uri="{FF2B5EF4-FFF2-40B4-BE49-F238E27FC236}">
                <a16:creationId xmlns:a16="http://schemas.microsoft.com/office/drawing/2014/main" id="{4B3FEFB3-6B99-0AFE-0450-0E194A0A1C22}"/>
              </a:ext>
            </a:extLst>
          </p:cNvPr>
          <p:cNvPicPr>
            <a:picLocks noChangeAspect="1"/>
          </p:cNvPicPr>
          <p:nvPr/>
        </p:nvPicPr>
        <p:blipFill rotWithShape="1">
          <a:blip r:embed="rId5"/>
          <a:srcRect l="290" t="12198" r="65750" b="74301"/>
          <a:stretch/>
        </p:blipFill>
        <p:spPr>
          <a:xfrm>
            <a:off x="9633328" y="86708"/>
            <a:ext cx="4968552" cy="1080120"/>
          </a:xfrm>
          <a:prstGeom prst="rect">
            <a:avLst/>
          </a:prstGeom>
        </p:spPr>
      </p:pic>
    </p:spTree>
    <p:extLst>
      <p:ext uri="{BB962C8B-B14F-4D97-AF65-F5344CB8AC3E}">
        <p14:creationId xmlns:p14="http://schemas.microsoft.com/office/powerpoint/2010/main" val="4066922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03960F-169B-9838-4599-858D63FA1F23}"/>
              </a:ext>
            </a:extLst>
          </p:cNvPr>
          <p:cNvPicPr>
            <a:picLocks noChangeAspect="1"/>
          </p:cNvPicPr>
          <p:nvPr/>
        </p:nvPicPr>
        <p:blipFill rotWithShape="1">
          <a:blip r:embed="rId2"/>
          <a:srcRect l="782" t="33799" r="37203" b="27499"/>
          <a:stretch/>
        </p:blipFill>
        <p:spPr>
          <a:xfrm>
            <a:off x="330425" y="2289662"/>
            <a:ext cx="9073008" cy="3096344"/>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24</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4"/>
          <a:srcRect l="63645" t="9498" r="1766" b="6093"/>
          <a:stretch/>
        </p:blipFill>
        <p:spPr>
          <a:xfrm>
            <a:off x="9893382" y="874441"/>
            <a:ext cx="4478601" cy="5976664"/>
          </a:xfrm>
          <a:prstGeom prst="rect">
            <a:avLst/>
          </a:prstGeom>
        </p:spPr>
      </p:pic>
      <p:sp>
        <p:nvSpPr>
          <p:cNvPr id="9" name="Oval 8">
            <a:extLst>
              <a:ext uri="{FF2B5EF4-FFF2-40B4-BE49-F238E27FC236}">
                <a16:creationId xmlns:a16="http://schemas.microsoft.com/office/drawing/2014/main" id="{0BA8D8B8-C0BB-843A-9430-1B1486554DDC}"/>
              </a:ext>
            </a:extLst>
          </p:cNvPr>
          <p:cNvSpPr/>
          <p:nvPr/>
        </p:nvSpPr>
        <p:spPr>
          <a:xfrm>
            <a:off x="11660619" y="2605384"/>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5D600CA8-6834-C048-1C2D-D69F63EBABCF}"/>
              </a:ext>
            </a:extLst>
          </p:cNvPr>
          <p:cNvSpPr txBox="1"/>
          <p:nvPr/>
        </p:nvSpPr>
        <p:spPr>
          <a:xfrm>
            <a:off x="1554560" y="874441"/>
            <a:ext cx="1924116" cy="584775"/>
          </a:xfrm>
          <a:prstGeom prst="rect">
            <a:avLst/>
          </a:prstGeom>
          <a:noFill/>
        </p:spPr>
        <p:txBody>
          <a:bodyPr wrap="none" rtlCol="0">
            <a:spAutoFit/>
          </a:bodyPr>
          <a:lstStyle/>
          <a:p>
            <a:pPr algn="l"/>
            <a:r>
              <a:rPr lang="en-CA" sz="3200" dirty="0">
                <a:solidFill>
                  <a:schemeClr val="tx2"/>
                </a:solidFill>
              </a:rPr>
              <a:t>Workforce</a:t>
            </a:r>
          </a:p>
        </p:txBody>
      </p:sp>
      <p:sp>
        <p:nvSpPr>
          <p:cNvPr id="6" name="Oval 5">
            <a:extLst>
              <a:ext uri="{FF2B5EF4-FFF2-40B4-BE49-F238E27FC236}">
                <a16:creationId xmlns:a16="http://schemas.microsoft.com/office/drawing/2014/main" id="{E1A428CB-8F7D-E0B8-E754-12CAC71952DD}"/>
              </a:ext>
            </a:extLst>
          </p:cNvPr>
          <p:cNvSpPr/>
          <p:nvPr/>
        </p:nvSpPr>
        <p:spPr>
          <a:xfrm>
            <a:off x="8539336" y="2170584"/>
            <a:ext cx="649640"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2" name="Picture 11">
            <a:extLst>
              <a:ext uri="{FF2B5EF4-FFF2-40B4-BE49-F238E27FC236}">
                <a16:creationId xmlns:a16="http://schemas.microsoft.com/office/drawing/2014/main" id="{966FD5D3-BB12-02AB-5A71-FC2AF5FC4529}"/>
              </a:ext>
            </a:extLst>
          </p:cNvPr>
          <p:cNvPicPr>
            <a:picLocks noChangeAspect="1"/>
          </p:cNvPicPr>
          <p:nvPr/>
        </p:nvPicPr>
        <p:blipFill rotWithShape="1">
          <a:blip r:embed="rId5"/>
          <a:srcRect l="290" t="12198" r="65750" b="74301"/>
          <a:stretch/>
        </p:blipFill>
        <p:spPr>
          <a:xfrm>
            <a:off x="9633328" y="86708"/>
            <a:ext cx="4968552" cy="1080120"/>
          </a:xfrm>
          <a:prstGeom prst="rect">
            <a:avLst/>
          </a:prstGeom>
        </p:spPr>
      </p:pic>
    </p:spTree>
    <p:extLst>
      <p:ext uri="{BB962C8B-B14F-4D97-AF65-F5344CB8AC3E}">
        <p14:creationId xmlns:p14="http://schemas.microsoft.com/office/powerpoint/2010/main" val="2644089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267AD0-633C-AE86-7F37-9B9D6E4B33F7}"/>
              </a:ext>
            </a:extLst>
          </p:cNvPr>
          <p:cNvPicPr>
            <a:picLocks noChangeAspect="1"/>
          </p:cNvPicPr>
          <p:nvPr/>
        </p:nvPicPr>
        <p:blipFill rotWithShape="1">
          <a:blip r:embed="rId2"/>
          <a:srcRect l="782" t="40999" r="37203" b="37199"/>
          <a:stretch/>
        </p:blipFill>
        <p:spPr>
          <a:xfrm>
            <a:off x="322112" y="2292467"/>
            <a:ext cx="9073008" cy="1744273"/>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25</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4"/>
          <a:srcRect l="63645" t="9498" r="1766" b="6093"/>
          <a:stretch/>
        </p:blipFill>
        <p:spPr>
          <a:xfrm>
            <a:off x="9893382" y="874441"/>
            <a:ext cx="4478601" cy="5976664"/>
          </a:xfrm>
          <a:prstGeom prst="rect">
            <a:avLst/>
          </a:prstGeom>
        </p:spPr>
      </p:pic>
      <p:sp>
        <p:nvSpPr>
          <p:cNvPr id="9" name="Oval 8">
            <a:extLst>
              <a:ext uri="{FF2B5EF4-FFF2-40B4-BE49-F238E27FC236}">
                <a16:creationId xmlns:a16="http://schemas.microsoft.com/office/drawing/2014/main" id="{0BA8D8B8-C0BB-843A-9430-1B1486554DDC}"/>
              </a:ext>
            </a:extLst>
          </p:cNvPr>
          <p:cNvSpPr/>
          <p:nvPr/>
        </p:nvSpPr>
        <p:spPr>
          <a:xfrm>
            <a:off x="11491664" y="2605384"/>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5D600CA8-6834-C048-1C2D-D69F63EBABCF}"/>
              </a:ext>
            </a:extLst>
          </p:cNvPr>
          <p:cNvSpPr txBox="1"/>
          <p:nvPr/>
        </p:nvSpPr>
        <p:spPr>
          <a:xfrm>
            <a:off x="1554560" y="874441"/>
            <a:ext cx="4895699" cy="584775"/>
          </a:xfrm>
          <a:prstGeom prst="rect">
            <a:avLst/>
          </a:prstGeom>
          <a:noFill/>
        </p:spPr>
        <p:txBody>
          <a:bodyPr wrap="none" rtlCol="0">
            <a:spAutoFit/>
          </a:bodyPr>
          <a:lstStyle/>
          <a:p>
            <a:pPr algn="l"/>
            <a:r>
              <a:rPr lang="en-CA" sz="3200" dirty="0">
                <a:solidFill>
                  <a:schemeClr val="tx2"/>
                </a:solidFill>
              </a:rPr>
              <a:t>Standards &amp; Interoperability</a:t>
            </a:r>
          </a:p>
        </p:txBody>
      </p:sp>
      <p:sp>
        <p:nvSpPr>
          <p:cNvPr id="6" name="Oval 5">
            <a:extLst>
              <a:ext uri="{FF2B5EF4-FFF2-40B4-BE49-F238E27FC236}">
                <a16:creationId xmlns:a16="http://schemas.microsoft.com/office/drawing/2014/main" id="{E1A428CB-8F7D-E0B8-E754-12CAC71952DD}"/>
              </a:ext>
            </a:extLst>
          </p:cNvPr>
          <p:cNvSpPr/>
          <p:nvPr/>
        </p:nvSpPr>
        <p:spPr>
          <a:xfrm>
            <a:off x="8539336" y="2170584"/>
            <a:ext cx="649640"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1" name="Picture 10">
            <a:extLst>
              <a:ext uri="{FF2B5EF4-FFF2-40B4-BE49-F238E27FC236}">
                <a16:creationId xmlns:a16="http://schemas.microsoft.com/office/drawing/2014/main" id="{FF6C5A36-92E8-11D4-AF4D-73336FAC3DA9}"/>
              </a:ext>
            </a:extLst>
          </p:cNvPr>
          <p:cNvPicPr>
            <a:picLocks noChangeAspect="1"/>
          </p:cNvPicPr>
          <p:nvPr/>
        </p:nvPicPr>
        <p:blipFill rotWithShape="1">
          <a:blip r:embed="rId5"/>
          <a:srcRect l="290" t="12198" r="65750" b="74301"/>
          <a:stretch/>
        </p:blipFill>
        <p:spPr>
          <a:xfrm>
            <a:off x="9633328" y="86708"/>
            <a:ext cx="4968552" cy="1080120"/>
          </a:xfrm>
          <a:prstGeom prst="rect">
            <a:avLst/>
          </a:prstGeom>
        </p:spPr>
      </p:pic>
    </p:spTree>
    <p:extLst>
      <p:ext uri="{BB962C8B-B14F-4D97-AF65-F5344CB8AC3E}">
        <p14:creationId xmlns:p14="http://schemas.microsoft.com/office/powerpoint/2010/main" val="3309174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62D8FD-30AE-43A2-2694-973EC13564B1}"/>
              </a:ext>
            </a:extLst>
          </p:cNvPr>
          <p:cNvPicPr>
            <a:picLocks noChangeAspect="1"/>
          </p:cNvPicPr>
          <p:nvPr/>
        </p:nvPicPr>
        <p:blipFill rotWithShape="1">
          <a:blip r:embed="rId2"/>
          <a:srcRect l="782" t="49024" r="37203" b="26599"/>
          <a:stretch/>
        </p:blipFill>
        <p:spPr>
          <a:xfrm>
            <a:off x="322112" y="2308960"/>
            <a:ext cx="9073008" cy="1950268"/>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26</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4"/>
          <a:srcRect l="63645" t="9498" r="1766" b="6093"/>
          <a:stretch/>
        </p:blipFill>
        <p:spPr>
          <a:xfrm>
            <a:off x="9893382" y="874441"/>
            <a:ext cx="4478601" cy="5976664"/>
          </a:xfrm>
          <a:prstGeom prst="rect">
            <a:avLst/>
          </a:prstGeom>
        </p:spPr>
      </p:pic>
      <p:sp>
        <p:nvSpPr>
          <p:cNvPr id="9" name="Oval 8">
            <a:extLst>
              <a:ext uri="{FF2B5EF4-FFF2-40B4-BE49-F238E27FC236}">
                <a16:creationId xmlns:a16="http://schemas.microsoft.com/office/drawing/2014/main" id="{0BA8D8B8-C0BB-843A-9430-1B1486554DDC}"/>
              </a:ext>
            </a:extLst>
          </p:cNvPr>
          <p:cNvSpPr/>
          <p:nvPr/>
        </p:nvSpPr>
        <p:spPr>
          <a:xfrm>
            <a:off x="10843592" y="2605384"/>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5D600CA8-6834-C048-1C2D-D69F63EBABCF}"/>
              </a:ext>
            </a:extLst>
          </p:cNvPr>
          <p:cNvSpPr txBox="1"/>
          <p:nvPr/>
        </p:nvSpPr>
        <p:spPr>
          <a:xfrm>
            <a:off x="1554560" y="874441"/>
            <a:ext cx="2480166" cy="584775"/>
          </a:xfrm>
          <a:prstGeom prst="rect">
            <a:avLst/>
          </a:prstGeom>
          <a:noFill/>
        </p:spPr>
        <p:txBody>
          <a:bodyPr wrap="none" rtlCol="0">
            <a:spAutoFit/>
          </a:bodyPr>
          <a:lstStyle/>
          <a:p>
            <a:pPr algn="l"/>
            <a:r>
              <a:rPr lang="en-CA" sz="3200" dirty="0">
                <a:solidFill>
                  <a:schemeClr val="tx2"/>
                </a:solidFill>
              </a:rPr>
              <a:t>Infrastructure</a:t>
            </a:r>
          </a:p>
        </p:txBody>
      </p:sp>
      <p:sp>
        <p:nvSpPr>
          <p:cNvPr id="6" name="Oval 5">
            <a:extLst>
              <a:ext uri="{FF2B5EF4-FFF2-40B4-BE49-F238E27FC236}">
                <a16:creationId xmlns:a16="http://schemas.microsoft.com/office/drawing/2014/main" id="{E1A428CB-8F7D-E0B8-E754-12CAC71952DD}"/>
              </a:ext>
            </a:extLst>
          </p:cNvPr>
          <p:cNvSpPr/>
          <p:nvPr/>
        </p:nvSpPr>
        <p:spPr>
          <a:xfrm>
            <a:off x="8539336" y="2170584"/>
            <a:ext cx="649640"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92336DC4-7D6D-DA84-8350-2E202235D42C}"/>
              </a:ext>
            </a:extLst>
          </p:cNvPr>
          <p:cNvSpPr txBox="1"/>
          <p:nvPr/>
        </p:nvSpPr>
        <p:spPr>
          <a:xfrm>
            <a:off x="322112" y="4427407"/>
            <a:ext cx="9073008" cy="738664"/>
          </a:xfrm>
          <a:prstGeom prst="rect">
            <a:avLst/>
          </a:prstGeom>
          <a:noFill/>
        </p:spPr>
        <p:txBody>
          <a:bodyPr wrap="square">
            <a:spAutoFit/>
          </a:bodyPr>
          <a:lstStyle/>
          <a:p>
            <a:pPr algn="l"/>
            <a:r>
              <a:rPr lang="en-US" sz="1400" dirty="0">
                <a:solidFill>
                  <a:srgbClr val="00B0F0"/>
                </a:solidFill>
              </a:rPr>
              <a:t>A plan for supporting digital health infrastructure (including equipment computers/tablets/ phones, supplies, software, devices, etc.) provision and maintenance has been implemented partially, but not consistently with estimated 0-25% of necessary digital health infrastructure needed in public healthcare service sector available and in use.</a:t>
            </a:r>
            <a:endParaRPr lang="en-CA" sz="1400" dirty="0">
              <a:solidFill>
                <a:srgbClr val="00B0F0"/>
              </a:solidFill>
            </a:endParaRPr>
          </a:p>
        </p:txBody>
      </p:sp>
      <p:pic>
        <p:nvPicPr>
          <p:cNvPr id="13" name="Picture 12">
            <a:extLst>
              <a:ext uri="{FF2B5EF4-FFF2-40B4-BE49-F238E27FC236}">
                <a16:creationId xmlns:a16="http://schemas.microsoft.com/office/drawing/2014/main" id="{3C14EBF0-D09B-DBB8-DB07-6629C289066F}"/>
              </a:ext>
            </a:extLst>
          </p:cNvPr>
          <p:cNvPicPr>
            <a:picLocks noChangeAspect="1"/>
          </p:cNvPicPr>
          <p:nvPr/>
        </p:nvPicPr>
        <p:blipFill rotWithShape="1">
          <a:blip r:embed="rId5"/>
          <a:srcRect l="290" t="12198" r="65750" b="74301"/>
          <a:stretch/>
        </p:blipFill>
        <p:spPr>
          <a:xfrm>
            <a:off x="9633328" y="86708"/>
            <a:ext cx="4968552" cy="1080120"/>
          </a:xfrm>
          <a:prstGeom prst="rect">
            <a:avLst/>
          </a:prstGeom>
        </p:spPr>
      </p:pic>
    </p:spTree>
    <p:extLst>
      <p:ext uri="{BB962C8B-B14F-4D97-AF65-F5344CB8AC3E}">
        <p14:creationId xmlns:p14="http://schemas.microsoft.com/office/powerpoint/2010/main" val="3591467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20BC35-2C9A-1A43-4730-74A873F68703}"/>
              </a:ext>
            </a:extLst>
          </p:cNvPr>
          <p:cNvPicPr>
            <a:picLocks noChangeAspect="1"/>
          </p:cNvPicPr>
          <p:nvPr/>
        </p:nvPicPr>
        <p:blipFill rotWithShape="1">
          <a:blip r:embed="rId2"/>
          <a:srcRect l="782" t="25296" r="37203" b="7698"/>
          <a:stretch/>
        </p:blipFill>
        <p:spPr>
          <a:xfrm>
            <a:off x="345269" y="2308960"/>
            <a:ext cx="9073008" cy="5360808"/>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431C0B69-716F-F8EB-69BC-274CE7E4DB8B}"/>
              </a:ext>
            </a:extLst>
          </p:cNvPr>
          <p:cNvSpPr>
            <a:spLocks noGrp="1"/>
          </p:cNvSpPr>
          <p:nvPr>
            <p:ph type="sldNum" sz="quarter" idx="12"/>
          </p:nvPr>
        </p:nvSpPr>
        <p:spPr/>
        <p:txBody>
          <a:bodyPr/>
          <a:lstStyle/>
          <a:p>
            <a:fld id="{6734F48E-A456-4E2F-B17E-509464F7A050}" type="slidenum">
              <a:rPr lang="en-CA" smtClean="0"/>
              <a:pPr/>
              <a:t>27</a:t>
            </a:fld>
            <a:endParaRPr lang="en-CA"/>
          </a:p>
        </p:txBody>
      </p:sp>
      <p:sp>
        <p:nvSpPr>
          <p:cNvPr id="5" name="TextBox 4">
            <a:extLst>
              <a:ext uri="{FF2B5EF4-FFF2-40B4-BE49-F238E27FC236}">
                <a16:creationId xmlns:a16="http://schemas.microsoft.com/office/drawing/2014/main" id="{B87332CB-387E-B010-49A1-F33AA4508310}"/>
              </a:ext>
            </a:extLst>
          </p:cNvPr>
          <p:cNvSpPr txBox="1"/>
          <p:nvPr/>
        </p:nvSpPr>
        <p:spPr>
          <a:xfrm>
            <a:off x="462863" y="7731282"/>
            <a:ext cx="3682418" cy="230832"/>
          </a:xfrm>
          <a:prstGeom prst="rect">
            <a:avLst/>
          </a:prstGeom>
          <a:noFill/>
        </p:spPr>
        <p:txBody>
          <a:bodyPr wrap="none" rtlCol="0">
            <a:spAutoFit/>
          </a:bodyPr>
          <a:lstStyle/>
          <a:p>
            <a:pPr algn="l"/>
            <a:r>
              <a:rPr lang="en-CA" sz="900" dirty="0">
                <a:solidFill>
                  <a:schemeClr val="tx2"/>
                </a:solidFill>
                <a:hlinkClick r:id="rId3"/>
              </a:rPr>
              <a:t>https://monitor.digitalhealthmonitor.org/country_profile/BWA</a:t>
            </a:r>
            <a:r>
              <a:rPr lang="en-CA" sz="900" dirty="0">
                <a:solidFill>
                  <a:schemeClr val="tx2"/>
                </a:solidFill>
              </a:rPr>
              <a:t> 2023 data </a:t>
            </a:r>
          </a:p>
        </p:txBody>
      </p:sp>
      <p:pic>
        <p:nvPicPr>
          <p:cNvPr id="8" name="Picture 7">
            <a:extLst>
              <a:ext uri="{FF2B5EF4-FFF2-40B4-BE49-F238E27FC236}">
                <a16:creationId xmlns:a16="http://schemas.microsoft.com/office/drawing/2014/main" id="{18A11C2D-FFFD-5439-6CA7-502C11224CC8}"/>
              </a:ext>
            </a:extLst>
          </p:cNvPr>
          <p:cNvPicPr>
            <a:picLocks noChangeAspect="1"/>
          </p:cNvPicPr>
          <p:nvPr/>
        </p:nvPicPr>
        <p:blipFill rotWithShape="1">
          <a:blip r:embed="rId4"/>
          <a:srcRect l="63645" t="9498" r="1766" b="6093"/>
          <a:stretch/>
        </p:blipFill>
        <p:spPr>
          <a:xfrm>
            <a:off x="9893382" y="874441"/>
            <a:ext cx="4478601" cy="5976664"/>
          </a:xfrm>
          <a:prstGeom prst="rect">
            <a:avLst/>
          </a:prstGeom>
        </p:spPr>
      </p:pic>
      <p:sp>
        <p:nvSpPr>
          <p:cNvPr id="9" name="Oval 8">
            <a:extLst>
              <a:ext uri="{FF2B5EF4-FFF2-40B4-BE49-F238E27FC236}">
                <a16:creationId xmlns:a16="http://schemas.microsoft.com/office/drawing/2014/main" id="{0BA8D8B8-C0BB-843A-9430-1B1486554DDC}"/>
              </a:ext>
            </a:extLst>
          </p:cNvPr>
          <p:cNvSpPr/>
          <p:nvPr/>
        </p:nvSpPr>
        <p:spPr>
          <a:xfrm>
            <a:off x="11419656" y="2306287"/>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5D600CA8-6834-C048-1C2D-D69F63EBABCF}"/>
              </a:ext>
            </a:extLst>
          </p:cNvPr>
          <p:cNvSpPr txBox="1"/>
          <p:nvPr/>
        </p:nvSpPr>
        <p:spPr>
          <a:xfrm>
            <a:off x="1554560" y="874441"/>
            <a:ext cx="4055726" cy="584775"/>
          </a:xfrm>
          <a:prstGeom prst="rect">
            <a:avLst/>
          </a:prstGeom>
          <a:noFill/>
        </p:spPr>
        <p:txBody>
          <a:bodyPr wrap="none" rtlCol="0">
            <a:spAutoFit/>
          </a:bodyPr>
          <a:lstStyle/>
          <a:p>
            <a:pPr algn="l"/>
            <a:r>
              <a:rPr lang="en-CA" sz="3200" dirty="0">
                <a:solidFill>
                  <a:schemeClr val="tx2"/>
                </a:solidFill>
              </a:rPr>
              <a:t>Services &amp; Applications</a:t>
            </a:r>
          </a:p>
        </p:txBody>
      </p:sp>
      <p:sp>
        <p:nvSpPr>
          <p:cNvPr id="6" name="Oval 5">
            <a:extLst>
              <a:ext uri="{FF2B5EF4-FFF2-40B4-BE49-F238E27FC236}">
                <a16:creationId xmlns:a16="http://schemas.microsoft.com/office/drawing/2014/main" id="{E1A428CB-8F7D-E0B8-E754-12CAC71952DD}"/>
              </a:ext>
            </a:extLst>
          </p:cNvPr>
          <p:cNvSpPr/>
          <p:nvPr/>
        </p:nvSpPr>
        <p:spPr>
          <a:xfrm>
            <a:off x="8539336" y="2170584"/>
            <a:ext cx="649640"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2" name="Picture 11">
            <a:extLst>
              <a:ext uri="{FF2B5EF4-FFF2-40B4-BE49-F238E27FC236}">
                <a16:creationId xmlns:a16="http://schemas.microsoft.com/office/drawing/2014/main" id="{BF2FECF5-3BE9-D0E1-7478-ABF3EDEB09EA}"/>
              </a:ext>
            </a:extLst>
          </p:cNvPr>
          <p:cNvPicPr>
            <a:picLocks noChangeAspect="1"/>
          </p:cNvPicPr>
          <p:nvPr/>
        </p:nvPicPr>
        <p:blipFill rotWithShape="1">
          <a:blip r:embed="rId5"/>
          <a:srcRect l="290" t="12198" r="65750" b="74301"/>
          <a:stretch/>
        </p:blipFill>
        <p:spPr>
          <a:xfrm>
            <a:off x="9633328" y="86708"/>
            <a:ext cx="4968552" cy="1080120"/>
          </a:xfrm>
          <a:prstGeom prst="rect">
            <a:avLst/>
          </a:prstGeom>
        </p:spPr>
      </p:pic>
    </p:spTree>
    <p:extLst>
      <p:ext uri="{BB962C8B-B14F-4D97-AF65-F5344CB8AC3E}">
        <p14:creationId xmlns:p14="http://schemas.microsoft.com/office/powerpoint/2010/main" val="2478797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366C0-42E7-0230-AD93-35CF0421B31A}"/>
              </a:ext>
            </a:extLst>
          </p:cNvPr>
          <p:cNvSpPr>
            <a:spLocks noGrp="1"/>
          </p:cNvSpPr>
          <p:nvPr>
            <p:ph type="sldNum" sz="quarter" idx="12"/>
          </p:nvPr>
        </p:nvSpPr>
        <p:spPr/>
        <p:txBody>
          <a:bodyPr/>
          <a:lstStyle/>
          <a:p>
            <a:fld id="{6734F48E-A456-4E2F-B17E-509464F7A050}" type="slidenum">
              <a:rPr lang="en-CA" smtClean="0"/>
              <a:pPr/>
              <a:t>28</a:t>
            </a:fld>
            <a:endParaRPr lang="en-CA"/>
          </a:p>
        </p:txBody>
      </p:sp>
      <p:pic>
        <p:nvPicPr>
          <p:cNvPr id="4" name="Picture 3">
            <a:extLst>
              <a:ext uri="{FF2B5EF4-FFF2-40B4-BE49-F238E27FC236}">
                <a16:creationId xmlns:a16="http://schemas.microsoft.com/office/drawing/2014/main" id="{AB8FFD91-5EE5-1674-3467-CDD623751EF2}"/>
              </a:ext>
            </a:extLst>
          </p:cNvPr>
          <p:cNvPicPr>
            <a:picLocks noChangeAspect="1"/>
          </p:cNvPicPr>
          <p:nvPr/>
        </p:nvPicPr>
        <p:blipFill rotWithShape="1">
          <a:blip r:embed="rId2"/>
          <a:srcRect l="8165" t="11298" r="8165" b="15798"/>
          <a:stretch/>
        </p:blipFill>
        <p:spPr>
          <a:xfrm>
            <a:off x="1554560" y="1306488"/>
            <a:ext cx="12241360" cy="5832648"/>
          </a:xfrm>
          <a:prstGeom prst="rect">
            <a:avLst/>
          </a:prstGeom>
        </p:spPr>
      </p:pic>
      <p:sp>
        <p:nvSpPr>
          <p:cNvPr id="5" name="TextBox 4">
            <a:extLst>
              <a:ext uri="{FF2B5EF4-FFF2-40B4-BE49-F238E27FC236}">
                <a16:creationId xmlns:a16="http://schemas.microsoft.com/office/drawing/2014/main" id="{24438F5C-2345-3C4F-699E-808C92599671}"/>
              </a:ext>
            </a:extLst>
          </p:cNvPr>
          <p:cNvSpPr txBox="1"/>
          <p:nvPr/>
        </p:nvSpPr>
        <p:spPr>
          <a:xfrm>
            <a:off x="5409812" y="1234480"/>
            <a:ext cx="4633961" cy="584775"/>
          </a:xfrm>
          <a:prstGeom prst="rect">
            <a:avLst/>
          </a:prstGeom>
          <a:noFill/>
        </p:spPr>
        <p:txBody>
          <a:bodyPr wrap="none" rtlCol="0">
            <a:spAutoFit/>
          </a:bodyPr>
          <a:lstStyle/>
          <a:p>
            <a:pPr algn="l"/>
            <a:r>
              <a:rPr lang="en-CA" sz="3200" b="1" dirty="0">
                <a:solidFill>
                  <a:schemeClr val="tx2"/>
                </a:solidFill>
              </a:rPr>
              <a:t>Mobile Network Coverage</a:t>
            </a:r>
          </a:p>
        </p:txBody>
      </p:sp>
    </p:spTree>
    <p:extLst>
      <p:ext uri="{BB962C8B-B14F-4D97-AF65-F5344CB8AC3E}">
        <p14:creationId xmlns:p14="http://schemas.microsoft.com/office/powerpoint/2010/main" val="3980990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1F14BC-5CFF-D7FA-7ADE-C8C55C16E271}"/>
              </a:ext>
            </a:extLst>
          </p:cNvPr>
          <p:cNvPicPr>
            <a:picLocks noChangeAspect="1"/>
          </p:cNvPicPr>
          <p:nvPr/>
        </p:nvPicPr>
        <p:blipFill rotWithShape="1">
          <a:blip r:embed="rId2"/>
          <a:srcRect l="8165" t="10398" r="8165" b="14898"/>
          <a:stretch/>
        </p:blipFill>
        <p:spPr>
          <a:xfrm>
            <a:off x="1554560" y="1289862"/>
            <a:ext cx="12241360" cy="5976664"/>
          </a:xfrm>
          <a:prstGeom prst="rect">
            <a:avLst/>
          </a:prstGeom>
        </p:spPr>
      </p:pic>
      <p:sp>
        <p:nvSpPr>
          <p:cNvPr id="2" name="Slide Number Placeholder 1">
            <a:extLst>
              <a:ext uri="{FF2B5EF4-FFF2-40B4-BE49-F238E27FC236}">
                <a16:creationId xmlns:a16="http://schemas.microsoft.com/office/drawing/2014/main" id="{AFA366C0-42E7-0230-AD93-35CF0421B31A}"/>
              </a:ext>
            </a:extLst>
          </p:cNvPr>
          <p:cNvSpPr>
            <a:spLocks noGrp="1"/>
          </p:cNvSpPr>
          <p:nvPr>
            <p:ph type="sldNum" sz="quarter" idx="12"/>
          </p:nvPr>
        </p:nvSpPr>
        <p:spPr/>
        <p:txBody>
          <a:bodyPr/>
          <a:lstStyle/>
          <a:p>
            <a:fld id="{6734F48E-A456-4E2F-B17E-509464F7A050}" type="slidenum">
              <a:rPr lang="en-CA" smtClean="0"/>
              <a:pPr/>
              <a:t>29</a:t>
            </a:fld>
            <a:endParaRPr lang="en-CA"/>
          </a:p>
        </p:txBody>
      </p:sp>
      <p:sp>
        <p:nvSpPr>
          <p:cNvPr id="5" name="TextBox 4">
            <a:extLst>
              <a:ext uri="{FF2B5EF4-FFF2-40B4-BE49-F238E27FC236}">
                <a16:creationId xmlns:a16="http://schemas.microsoft.com/office/drawing/2014/main" id="{24438F5C-2345-3C4F-699E-808C92599671}"/>
              </a:ext>
            </a:extLst>
          </p:cNvPr>
          <p:cNvSpPr txBox="1"/>
          <p:nvPr/>
        </p:nvSpPr>
        <p:spPr>
          <a:xfrm>
            <a:off x="5409812" y="1234480"/>
            <a:ext cx="4633961" cy="584775"/>
          </a:xfrm>
          <a:prstGeom prst="rect">
            <a:avLst/>
          </a:prstGeom>
          <a:noFill/>
        </p:spPr>
        <p:txBody>
          <a:bodyPr wrap="none" rtlCol="0">
            <a:spAutoFit/>
          </a:bodyPr>
          <a:lstStyle/>
          <a:p>
            <a:pPr algn="l"/>
            <a:r>
              <a:rPr lang="en-CA" sz="3200" b="1" dirty="0">
                <a:solidFill>
                  <a:schemeClr val="tx2"/>
                </a:solidFill>
              </a:rPr>
              <a:t>Mobile Network Coverage</a:t>
            </a:r>
          </a:p>
        </p:txBody>
      </p:sp>
    </p:spTree>
    <p:extLst>
      <p:ext uri="{BB962C8B-B14F-4D97-AF65-F5344CB8AC3E}">
        <p14:creationId xmlns:p14="http://schemas.microsoft.com/office/powerpoint/2010/main" val="301689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DB6C6-5CA8-5A77-4A2A-7D80C7E31366}"/>
              </a:ext>
            </a:extLst>
          </p:cNvPr>
          <p:cNvSpPr>
            <a:spLocks noGrp="1"/>
          </p:cNvSpPr>
          <p:nvPr>
            <p:ph type="sldNum" sz="quarter" idx="12"/>
          </p:nvPr>
        </p:nvSpPr>
        <p:spPr/>
        <p:txBody>
          <a:bodyPr/>
          <a:lstStyle/>
          <a:p>
            <a:fld id="{6734F48E-A456-4E2F-B17E-509464F7A050}" type="slidenum">
              <a:rPr lang="en-CA" smtClean="0"/>
              <a:pPr/>
              <a:t>3</a:t>
            </a:fld>
            <a:endParaRPr lang="en-CA"/>
          </a:p>
        </p:txBody>
      </p:sp>
      <p:pic>
        <p:nvPicPr>
          <p:cNvPr id="6" name="Picture 5" descr="A group of cartoon characters holding a blue puzzle&#10;&#10;Description automatically generated">
            <a:extLst>
              <a:ext uri="{FF2B5EF4-FFF2-40B4-BE49-F238E27FC236}">
                <a16:creationId xmlns:a16="http://schemas.microsoft.com/office/drawing/2014/main" id="{447167C3-005E-8884-033B-2E72C3D2B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744" y="2305050"/>
            <a:ext cx="4762500" cy="3619500"/>
          </a:xfrm>
          <a:prstGeom prst="rect">
            <a:avLst/>
          </a:prstGeom>
        </p:spPr>
      </p:pic>
      <p:pic>
        <p:nvPicPr>
          <p:cNvPr id="7" name="Picture 6">
            <a:extLst>
              <a:ext uri="{FF2B5EF4-FFF2-40B4-BE49-F238E27FC236}">
                <a16:creationId xmlns:a16="http://schemas.microsoft.com/office/drawing/2014/main" id="{975A3C18-1675-CF1F-123A-8F00C4645F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691464" y="2818656"/>
            <a:ext cx="2114550" cy="2162175"/>
          </a:xfrm>
          <a:prstGeom prst="rect">
            <a:avLst/>
          </a:prstGeom>
        </p:spPr>
      </p:pic>
    </p:spTree>
    <p:extLst>
      <p:ext uri="{BB962C8B-B14F-4D97-AF65-F5344CB8AC3E}">
        <p14:creationId xmlns:p14="http://schemas.microsoft.com/office/powerpoint/2010/main" val="4201873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48204F-4B1E-1B13-E044-F5328C4B0520}"/>
              </a:ext>
            </a:extLst>
          </p:cNvPr>
          <p:cNvPicPr>
            <a:picLocks noChangeAspect="1"/>
          </p:cNvPicPr>
          <p:nvPr/>
        </p:nvPicPr>
        <p:blipFill rotWithShape="1">
          <a:blip r:embed="rId2"/>
          <a:srcRect l="8165" t="10606" r="8165" b="14691"/>
          <a:stretch/>
        </p:blipFill>
        <p:spPr>
          <a:xfrm>
            <a:off x="1554560" y="1287697"/>
            <a:ext cx="12241360" cy="5976664"/>
          </a:xfrm>
          <a:prstGeom prst="rect">
            <a:avLst/>
          </a:prstGeom>
        </p:spPr>
      </p:pic>
      <p:sp>
        <p:nvSpPr>
          <p:cNvPr id="2" name="Slide Number Placeholder 1">
            <a:extLst>
              <a:ext uri="{FF2B5EF4-FFF2-40B4-BE49-F238E27FC236}">
                <a16:creationId xmlns:a16="http://schemas.microsoft.com/office/drawing/2014/main" id="{AFA366C0-42E7-0230-AD93-35CF0421B31A}"/>
              </a:ext>
            </a:extLst>
          </p:cNvPr>
          <p:cNvSpPr>
            <a:spLocks noGrp="1"/>
          </p:cNvSpPr>
          <p:nvPr>
            <p:ph type="sldNum" sz="quarter" idx="12"/>
          </p:nvPr>
        </p:nvSpPr>
        <p:spPr/>
        <p:txBody>
          <a:bodyPr/>
          <a:lstStyle/>
          <a:p>
            <a:fld id="{6734F48E-A456-4E2F-B17E-509464F7A050}" type="slidenum">
              <a:rPr lang="en-CA" smtClean="0"/>
              <a:pPr/>
              <a:t>30</a:t>
            </a:fld>
            <a:endParaRPr lang="en-CA"/>
          </a:p>
        </p:txBody>
      </p:sp>
      <p:sp>
        <p:nvSpPr>
          <p:cNvPr id="5" name="TextBox 4">
            <a:extLst>
              <a:ext uri="{FF2B5EF4-FFF2-40B4-BE49-F238E27FC236}">
                <a16:creationId xmlns:a16="http://schemas.microsoft.com/office/drawing/2014/main" id="{24438F5C-2345-3C4F-699E-808C92599671}"/>
              </a:ext>
            </a:extLst>
          </p:cNvPr>
          <p:cNvSpPr txBox="1"/>
          <p:nvPr/>
        </p:nvSpPr>
        <p:spPr>
          <a:xfrm>
            <a:off x="5409812" y="1234480"/>
            <a:ext cx="4633961" cy="584775"/>
          </a:xfrm>
          <a:prstGeom prst="rect">
            <a:avLst/>
          </a:prstGeom>
          <a:noFill/>
        </p:spPr>
        <p:txBody>
          <a:bodyPr wrap="none" rtlCol="0">
            <a:spAutoFit/>
          </a:bodyPr>
          <a:lstStyle/>
          <a:p>
            <a:pPr algn="l"/>
            <a:r>
              <a:rPr lang="en-CA" sz="3200" b="1" dirty="0">
                <a:solidFill>
                  <a:schemeClr val="tx2"/>
                </a:solidFill>
              </a:rPr>
              <a:t>Mobile Network Coverage</a:t>
            </a:r>
          </a:p>
        </p:txBody>
      </p:sp>
    </p:spTree>
    <p:extLst>
      <p:ext uri="{BB962C8B-B14F-4D97-AF65-F5344CB8AC3E}">
        <p14:creationId xmlns:p14="http://schemas.microsoft.com/office/powerpoint/2010/main" val="1930886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31</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1162472"/>
            <a:ext cx="8640960" cy="5447645"/>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Botswana’s readiness is generally consistent with its African peers. We have a Digital Health Phase score of </a:t>
            </a:r>
            <a:r>
              <a:rPr lang="en-CA" sz="2800" b="1" dirty="0">
                <a:solidFill>
                  <a:schemeClr val="tx2"/>
                </a:solidFill>
              </a:rPr>
              <a:t>3</a:t>
            </a:r>
            <a:r>
              <a:rPr lang="en-CA" sz="2800" dirty="0">
                <a:solidFill>
                  <a:schemeClr val="tx2"/>
                </a:solidFill>
              </a:rPr>
              <a:t> out of </a:t>
            </a:r>
            <a:r>
              <a:rPr lang="en-CA" sz="2800" b="1" dirty="0">
                <a:solidFill>
                  <a:schemeClr val="tx2"/>
                </a:solidFill>
              </a:rPr>
              <a:t>5</a:t>
            </a:r>
            <a:r>
              <a:rPr lang="en-CA" sz="2800" dirty="0">
                <a:solidFill>
                  <a:schemeClr val="tx2"/>
                </a:solidFill>
              </a:rPr>
              <a:t>.</a:t>
            </a:r>
          </a:p>
          <a:p>
            <a:pPr marL="449263" indent="-449263" algn="l">
              <a:buSzPct val="75000"/>
              <a:buFont typeface="Wingdings" panose="05000000000000000000" pitchFamily="2" charset="2"/>
              <a:buChar char="q"/>
            </a:pPr>
            <a:r>
              <a:rPr lang="en-CA" sz="2800" dirty="0">
                <a:solidFill>
                  <a:schemeClr val="tx2"/>
                </a:solidFill>
              </a:rPr>
              <a:t>There are notable </a:t>
            </a:r>
            <a:r>
              <a:rPr lang="en-CA" sz="2800" b="1" i="1" dirty="0">
                <a:solidFill>
                  <a:schemeClr val="tx2"/>
                </a:solidFill>
              </a:rPr>
              <a:t>gaps</a:t>
            </a:r>
            <a:r>
              <a:rPr lang="en-CA" sz="2800" dirty="0">
                <a:solidFill>
                  <a:schemeClr val="tx2"/>
                </a:solidFill>
              </a:rPr>
              <a:t> in four key areas:</a:t>
            </a:r>
          </a:p>
          <a:p>
            <a:pPr marL="1074420" lvl="1" indent="-342900">
              <a:buFont typeface="Wingdings" panose="05000000000000000000" pitchFamily="2" charset="2"/>
              <a:buChar char="§"/>
            </a:pPr>
            <a:r>
              <a:rPr lang="en-CA" sz="2800" dirty="0">
                <a:solidFill>
                  <a:schemeClr val="tx2"/>
                </a:solidFill>
              </a:rPr>
              <a:t>Strategy &amp; Investment</a:t>
            </a:r>
          </a:p>
          <a:p>
            <a:pPr marL="1074420" lvl="1" indent="-342900">
              <a:buFont typeface="Wingdings" panose="05000000000000000000" pitchFamily="2" charset="2"/>
              <a:buChar char="§"/>
            </a:pPr>
            <a:r>
              <a:rPr lang="en-CA" sz="2800" dirty="0">
                <a:solidFill>
                  <a:schemeClr val="tx2"/>
                </a:solidFill>
              </a:rPr>
              <a:t>Workforce </a:t>
            </a:r>
          </a:p>
          <a:p>
            <a:pPr marL="1074420" lvl="1" indent="-342900">
              <a:buFont typeface="Wingdings" panose="05000000000000000000" pitchFamily="2" charset="2"/>
              <a:buChar char="§"/>
            </a:pPr>
            <a:r>
              <a:rPr lang="en-CA" sz="2800" dirty="0">
                <a:solidFill>
                  <a:schemeClr val="tx2"/>
                </a:solidFill>
              </a:rPr>
              <a:t>Standards &amp; Interoperability</a:t>
            </a:r>
          </a:p>
          <a:p>
            <a:pPr marL="1074420" lvl="1" indent="-342900">
              <a:buFont typeface="Wingdings" panose="05000000000000000000" pitchFamily="2" charset="2"/>
              <a:buChar char="§"/>
            </a:pPr>
            <a:r>
              <a:rPr lang="en-CA" sz="2800" dirty="0">
                <a:solidFill>
                  <a:schemeClr val="tx2"/>
                </a:solidFill>
              </a:rPr>
              <a:t>Services &amp; Applications</a:t>
            </a:r>
          </a:p>
          <a:p>
            <a:pPr marL="449263" indent="-449263" algn="l">
              <a:buSzPct val="75000"/>
              <a:buFont typeface="Wingdings" panose="05000000000000000000" pitchFamily="2" charset="2"/>
              <a:buChar char="q"/>
            </a:pPr>
            <a:r>
              <a:rPr lang="en-CA" sz="2800" dirty="0">
                <a:solidFill>
                  <a:schemeClr val="tx2"/>
                </a:solidFill>
              </a:rPr>
              <a:t>The challenges are genuine. To succeed, any plan for national-scale implementation would need to </a:t>
            </a:r>
            <a:r>
              <a:rPr lang="en-CA" sz="2800" b="1" i="1" dirty="0">
                <a:solidFill>
                  <a:schemeClr val="tx2"/>
                </a:solidFill>
              </a:rPr>
              <a:t>address</a:t>
            </a:r>
            <a:r>
              <a:rPr lang="en-CA" sz="2800" dirty="0">
                <a:solidFill>
                  <a:schemeClr val="tx2"/>
                </a:solidFill>
              </a:rPr>
              <a:t> these gaps.</a:t>
            </a:r>
          </a:p>
        </p:txBody>
      </p:sp>
    </p:spTree>
    <p:extLst>
      <p:ext uri="{BB962C8B-B14F-4D97-AF65-F5344CB8AC3E}">
        <p14:creationId xmlns:p14="http://schemas.microsoft.com/office/powerpoint/2010/main" val="118217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32</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778696" y="3034680"/>
            <a:ext cx="6912768" cy="1446550"/>
          </a:xfrm>
          <a:prstGeom prst="rect">
            <a:avLst/>
          </a:prstGeom>
          <a:noFill/>
        </p:spPr>
        <p:txBody>
          <a:bodyPr wrap="square" rtlCol="0">
            <a:spAutoFit/>
          </a:bodyPr>
          <a:lstStyle/>
          <a:p>
            <a:pPr algn="r"/>
            <a:r>
              <a:rPr lang="en-CA" sz="4400" dirty="0">
                <a:solidFill>
                  <a:schemeClr val="tx2"/>
                </a:solidFill>
              </a:rPr>
              <a:t>What are our current </a:t>
            </a:r>
            <a:r>
              <a:rPr lang="en-CA" sz="4400" b="1" dirty="0">
                <a:solidFill>
                  <a:schemeClr val="tx2"/>
                </a:solidFill>
              </a:rPr>
              <a:t>health</a:t>
            </a:r>
            <a:r>
              <a:rPr lang="en-CA" sz="4400" dirty="0">
                <a:solidFill>
                  <a:schemeClr val="tx2"/>
                </a:solidFill>
              </a:rPr>
              <a:t> and </a:t>
            </a:r>
            <a:r>
              <a:rPr lang="en-CA" sz="4400" b="1" dirty="0">
                <a:solidFill>
                  <a:schemeClr val="tx2"/>
                </a:solidFill>
              </a:rPr>
              <a:t>digital</a:t>
            </a:r>
            <a:r>
              <a:rPr lang="en-CA" sz="4400" dirty="0">
                <a:solidFill>
                  <a:schemeClr val="tx2"/>
                </a:solidFill>
              </a:rPr>
              <a:t> health </a:t>
            </a:r>
            <a:r>
              <a:rPr lang="en-CA" sz="4400" b="1" i="1" dirty="0">
                <a:solidFill>
                  <a:schemeClr val="tx2"/>
                </a:solidFill>
              </a:rPr>
              <a:t>strategies</a:t>
            </a:r>
            <a:r>
              <a:rPr lang="en-CA" sz="4400" dirty="0">
                <a:solidFill>
                  <a:schemeClr val="tx2"/>
                </a:solidFill>
              </a:rPr>
              <a:t>?</a:t>
            </a:r>
          </a:p>
        </p:txBody>
      </p:sp>
    </p:spTree>
    <p:extLst>
      <p:ext uri="{BB962C8B-B14F-4D97-AF65-F5344CB8AC3E}">
        <p14:creationId xmlns:p14="http://schemas.microsoft.com/office/powerpoint/2010/main" val="873196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0270BA-9105-82CD-9D86-DB70F9D4D163}"/>
              </a:ext>
            </a:extLst>
          </p:cNvPr>
          <p:cNvSpPr>
            <a:spLocks noGrp="1"/>
          </p:cNvSpPr>
          <p:nvPr>
            <p:ph type="sldNum" sz="quarter" idx="12"/>
          </p:nvPr>
        </p:nvSpPr>
        <p:spPr/>
        <p:txBody>
          <a:bodyPr/>
          <a:lstStyle/>
          <a:p>
            <a:fld id="{6734F48E-A456-4E2F-B17E-509464F7A050}" type="slidenum">
              <a:rPr lang="en-CA" smtClean="0"/>
              <a:pPr/>
              <a:t>33</a:t>
            </a:fld>
            <a:endParaRPr lang="en-CA"/>
          </a:p>
        </p:txBody>
      </p:sp>
      <p:pic>
        <p:nvPicPr>
          <p:cNvPr id="4" name="Picture 3">
            <a:extLst>
              <a:ext uri="{FF2B5EF4-FFF2-40B4-BE49-F238E27FC236}">
                <a16:creationId xmlns:a16="http://schemas.microsoft.com/office/drawing/2014/main" id="{7FD9F0B3-E792-A068-852F-3EF933458C21}"/>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BDB4FA1-0592-FA1B-D456-E9FC04BD3467}"/>
              </a:ext>
            </a:extLst>
          </p:cNvPr>
          <p:cNvPicPr>
            <a:picLocks noChangeAspect="1"/>
          </p:cNvPicPr>
          <p:nvPr/>
        </p:nvPicPr>
        <p:blipFill rotWithShape="1">
          <a:blip r:embed="rId3"/>
          <a:srcRect l="10133" t="9497" r="54922" b="617"/>
          <a:stretch/>
        </p:blipFill>
        <p:spPr>
          <a:xfrm>
            <a:off x="9475440" y="1228224"/>
            <a:ext cx="3888984" cy="547024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0FD1D42-9483-DA97-D09E-B47BE9B109D5}"/>
              </a:ext>
            </a:extLst>
          </p:cNvPr>
          <p:cNvPicPr>
            <a:picLocks noChangeAspect="1"/>
          </p:cNvPicPr>
          <p:nvPr/>
        </p:nvPicPr>
        <p:blipFill rotWithShape="1">
          <a:blip r:embed="rId4"/>
          <a:srcRect l="10133" t="9497" r="54922" b="617"/>
          <a:stretch/>
        </p:blipFill>
        <p:spPr>
          <a:xfrm>
            <a:off x="5442992" y="1244529"/>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58651F7-8A70-AD6D-A9DD-8A79FDCF4594}"/>
              </a:ext>
            </a:extLst>
          </p:cNvPr>
          <p:cNvSpPr txBox="1"/>
          <p:nvPr/>
        </p:nvSpPr>
        <p:spPr>
          <a:xfrm>
            <a:off x="2425358" y="6923112"/>
            <a:ext cx="1859355" cy="400110"/>
          </a:xfrm>
          <a:prstGeom prst="rect">
            <a:avLst/>
          </a:prstGeom>
          <a:noFill/>
        </p:spPr>
        <p:txBody>
          <a:bodyPr wrap="none" rtlCol="0">
            <a:spAutoFit/>
          </a:bodyPr>
          <a:lstStyle/>
          <a:p>
            <a:pPr algn="ctr"/>
            <a:r>
              <a:rPr lang="en-CA" sz="2000" dirty="0">
                <a:solidFill>
                  <a:schemeClr val="tx2"/>
                </a:solidFill>
              </a:rPr>
              <a:t>November 2010</a:t>
            </a:r>
          </a:p>
        </p:txBody>
      </p:sp>
      <p:sp>
        <p:nvSpPr>
          <p:cNvPr id="10" name="TextBox 9">
            <a:extLst>
              <a:ext uri="{FF2B5EF4-FFF2-40B4-BE49-F238E27FC236}">
                <a16:creationId xmlns:a16="http://schemas.microsoft.com/office/drawing/2014/main" id="{27ABDDBF-0240-D2D2-84D4-3DBDCDC1F2B7}"/>
              </a:ext>
            </a:extLst>
          </p:cNvPr>
          <p:cNvSpPr txBox="1"/>
          <p:nvPr/>
        </p:nvSpPr>
        <p:spPr>
          <a:xfrm>
            <a:off x="6532133" y="6923112"/>
            <a:ext cx="1566134" cy="400110"/>
          </a:xfrm>
          <a:prstGeom prst="rect">
            <a:avLst/>
          </a:prstGeom>
          <a:noFill/>
        </p:spPr>
        <p:txBody>
          <a:bodyPr wrap="none" rtlCol="0">
            <a:spAutoFit/>
          </a:bodyPr>
          <a:lstStyle/>
          <a:p>
            <a:pPr algn="ctr"/>
            <a:r>
              <a:rPr lang="en-CA" sz="2000" dirty="0">
                <a:solidFill>
                  <a:schemeClr val="tx2"/>
                </a:solidFill>
              </a:rPr>
              <a:t>January 2018</a:t>
            </a:r>
          </a:p>
        </p:txBody>
      </p:sp>
      <p:sp>
        <p:nvSpPr>
          <p:cNvPr id="11" name="TextBox 10">
            <a:extLst>
              <a:ext uri="{FF2B5EF4-FFF2-40B4-BE49-F238E27FC236}">
                <a16:creationId xmlns:a16="http://schemas.microsoft.com/office/drawing/2014/main" id="{FD1D70E6-278C-945D-2B1A-AB76403C52D2}"/>
              </a:ext>
            </a:extLst>
          </p:cNvPr>
          <p:cNvSpPr txBox="1"/>
          <p:nvPr/>
        </p:nvSpPr>
        <p:spPr>
          <a:xfrm>
            <a:off x="10704762" y="6923112"/>
            <a:ext cx="1434432" cy="400110"/>
          </a:xfrm>
          <a:prstGeom prst="rect">
            <a:avLst/>
          </a:prstGeom>
          <a:noFill/>
        </p:spPr>
        <p:txBody>
          <a:bodyPr wrap="none" rtlCol="0">
            <a:spAutoFit/>
          </a:bodyPr>
          <a:lstStyle/>
          <a:p>
            <a:pPr algn="ctr"/>
            <a:r>
              <a:rPr lang="en-CA" sz="2000" dirty="0">
                <a:solidFill>
                  <a:schemeClr val="tx2"/>
                </a:solidFill>
              </a:rPr>
              <a:t>March 2020</a:t>
            </a:r>
          </a:p>
        </p:txBody>
      </p:sp>
    </p:spTree>
    <p:extLst>
      <p:ext uri="{BB962C8B-B14F-4D97-AF65-F5344CB8AC3E}">
        <p14:creationId xmlns:p14="http://schemas.microsoft.com/office/powerpoint/2010/main" val="1728083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34</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200800" cy="4801314"/>
          </a:xfrm>
          <a:prstGeom prst="rect">
            <a:avLst/>
          </a:prstGeom>
          <a:noFill/>
        </p:spPr>
        <p:txBody>
          <a:bodyPr wrap="square" rtlCol="0">
            <a:spAutoFit/>
          </a:bodyPr>
          <a:lstStyle/>
          <a:p>
            <a:pPr algn="l"/>
            <a:r>
              <a:rPr lang="en-US" sz="1800" b="0" i="0" u="none" strike="noStrike" baseline="0" dirty="0">
                <a:solidFill>
                  <a:schemeClr val="tx2"/>
                </a:solidFill>
              </a:rPr>
              <a:t>“Health service delivery in the country is </a:t>
            </a:r>
            <a:r>
              <a:rPr lang="en-US" sz="1800" b="1" i="1" u="none" strike="noStrike" baseline="0" dirty="0">
                <a:solidFill>
                  <a:schemeClr val="tx2"/>
                </a:solidFill>
              </a:rPr>
              <a:t>pluralistic</a:t>
            </a:r>
            <a:r>
              <a:rPr lang="en-US" sz="1800" b="0" i="0" u="none" strike="noStrike" baseline="0" dirty="0">
                <a:solidFill>
                  <a:schemeClr val="tx2"/>
                </a:solidFill>
              </a:rPr>
              <a:t>. There are public, private for-profit, private non-profit, and traditional medicine practices. </a:t>
            </a:r>
            <a:r>
              <a:rPr lang="en-US" sz="1800" b="1" i="1" u="none" strike="noStrike" baseline="0" dirty="0">
                <a:solidFill>
                  <a:schemeClr val="tx2"/>
                </a:solidFill>
              </a:rPr>
              <a:t>The Ministry of Health (MOH) is responsible for the formulation of policies, regulation and norms, and standards and guidelines for health services</a:t>
            </a:r>
            <a:r>
              <a:rPr lang="en-US" sz="1800" b="0" i="0" u="none" strike="noStrike" baseline="0" dirty="0">
                <a:solidFill>
                  <a:schemeClr val="tx2"/>
                </a:solidFill>
              </a:rPr>
              <a:t>. Government has </a:t>
            </a:r>
            <a:r>
              <a:rPr lang="en-US" sz="1800" b="1" i="1" u="none" strike="noStrike" baseline="0" dirty="0">
                <a:solidFill>
                  <a:schemeClr val="tx2"/>
                </a:solidFill>
              </a:rPr>
              <a:t>achieved the Abuja target </a:t>
            </a:r>
            <a:r>
              <a:rPr lang="en-US" sz="1800" b="0" i="0" u="none" strike="noStrike" baseline="0" dirty="0">
                <a:solidFill>
                  <a:schemeClr val="tx2"/>
                </a:solidFill>
              </a:rPr>
              <a:t>of contributing 15% of total government expenditure to health (representing around 75% of total health expenditure). With the relocation of primary health care from the Ministry of Local Government (MLG), the MOH is now the </a:t>
            </a:r>
            <a:r>
              <a:rPr lang="en-US" sz="1800" b="1" i="1" u="none" strike="noStrike" baseline="0" dirty="0">
                <a:solidFill>
                  <a:schemeClr val="tx2"/>
                </a:solidFill>
              </a:rPr>
              <a:t>principal public sector </a:t>
            </a:r>
            <a:r>
              <a:rPr lang="en-CA" sz="1800" b="1" i="1" u="none" strike="noStrike" baseline="0" dirty="0">
                <a:solidFill>
                  <a:schemeClr val="tx2"/>
                </a:solidFill>
              </a:rPr>
              <a:t>health care provider</a:t>
            </a:r>
            <a:r>
              <a:rPr lang="en-CA" sz="1800" b="0" i="0" u="none" strike="noStrike" baseline="0" dirty="0">
                <a:solidFill>
                  <a:schemeClr val="tx2"/>
                </a:solidFill>
              </a:rPr>
              <a:t>.”</a:t>
            </a:r>
            <a:endParaRPr lang="en-CA" sz="5500" dirty="0">
              <a:solidFill>
                <a:schemeClr val="tx2"/>
              </a:solidFill>
            </a:endParaRPr>
          </a:p>
          <a:p>
            <a:pPr algn="l"/>
            <a:endParaRPr lang="en-CA" sz="1800" dirty="0">
              <a:solidFill>
                <a:schemeClr val="tx2"/>
              </a:solidFill>
            </a:endParaRPr>
          </a:p>
          <a:p>
            <a:pPr algn="l"/>
            <a:r>
              <a:rPr lang="en-US" sz="1800" dirty="0">
                <a:solidFill>
                  <a:schemeClr val="tx2"/>
                </a:solidFill>
              </a:rPr>
              <a:t>“Health management information is </a:t>
            </a:r>
            <a:r>
              <a:rPr lang="en-US" sz="1800" b="1" i="1" dirty="0">
                <a:solidFill>
                  <a:schemeClr val="tx2"/>
                </a:solidFill>
              </a:rPr>
              <a:t>weak</a:t>
            </a:r>
            <a:r>
              <a:rPr lang="en-US" sz="1800" dirty="0">
                <a:solidFill>
                  <a:schemeClr val="tx2"/>
                </a:solidFill>
              </a:rPr>
              <a:t>. </a:t>
            </a:r>
            <a:r>
              <a:rPr lang="en-US" sz="1800" dirty="0">
                <a:solidFill>
                  <a:schemeClr val="tx2"/>
                </a:solidFill>
                <a:highlight>
                  <a:srgbClr val="00FFFF"/>
                </a:highlight>
              </a:rPr>
              <a:t>Challenges include </a:t>
            </a:r>
            <a:r>
              <a:rPr lang="en-US" sz="1800" b="1" i="1" dirty="0">
                <a:solidFill>
                  <a:schemeClr val="tx2"/>
                </a:solidFill>
                <a:highlight>
                  <a:srgbClr val="00FFFF"/>
                </a:highlight>
              </a:rPr>
              <a:t>untimely</a:t>
            </a:r>
            <a:r>
              <a:rPr lang="en-US" sz="1800" dirty="0">
                <a:solidFill>
                  <a:schemeClr val="tx2"/>
                </a:solidFill>
                <a:highlight>
                  <a:srgbClr val="00FFFF"/>
                </a:highlight>
              </a:rPr>
              <a:t> data collection, collation, analysis, interpretation, and dissemination of information</a:t>
            </a:r>
            <a:r>
              <a:rPr lang="en-US" sz="1800" dirty="0">
                <a:solidFill>
                  <a:schemeClr val="tx2"/>
                </a:solidFill>
              </a:rPr>
              <a:t>. The situation in compounded by the existence of several databases (epidemiology, human resources, finance </a:t>
            </a:r>
            <a:r>
              <a:rPr lang="en-US" sz="1800" dirty="0" err="1">
                <a:solidFill>
                  <a:schemeClr val="tx2"/>
                </a:solidFill>
              </a:rPr>
              <a:t>etc</a:t>
            </a:r>
            <a:r>
              <a:rPr lang="en-US" sz="1800" dirty="0">
                <a:solidFill>
                  <a:schemeClr val="tx2"/>
                </a:solidFill>
              </a:rPr>
              <a:t>) existing in </a:t>
            </a:r>
            <a:r>
              <a:rPr lang="en-US" sz="1800" b="1" i="1" dirty="0">
                <a:solidFill>
                  <a:schemeClr val="tx2"/>
                </a:solidFill>
              </a:rPr>
              <a:t>parallel</a:t>
            </a:r>
            <a:r>
              <a:rPr lang="en-US" sz="1800" dirty="0">
                <a:solidFill>
                  <a:schemeClr val="tx2"/>
                </a:solidFill>
              </a:rPr>
              <a:t>. </a:t>
            </a:r>
            <a:r>
              <a:rPr lang="en-US" sz="1800" dirty="0">
                <a:solidFill>
                  <a:schemeClr val="tx2"/>
                </a:solidFill>
                <a:highlight>
                  <a:srgbClr val="00FFFF"/>
                </a:highlight>
              </a:rPr>
              <a:t>Monitoring and evaluation is </a:t>
            </a:r>
            <a:r>
              <a:rPr lang="en-US" sz="1800" b="1" i="1" dirty="0">
                <a:solidFill>
                  <a:schemeClr val="tx2"/>
                </a:solidFill>
                <a:highlight>
                  <a:srgbClr val="00FFFF"/>
                </a:highlight>
              </a:rPr>
              <a:t>fragmented</a:t>
            </a:r>
            <a:r>
              <a:rPr lang="en-US" sz="1800" dirty="0">
                <a:solidFill>
                  <a:schemeClr val="tx2"/>
                </a:solidFill>
                <a:highlight>
                  <a:srgbClr val="00FFFF"/>
                </a:highlight>
              </a:rPr>
              <a:t>; as a consequence, tracking health outcomes, and measuring the impact of specific interventions is </a:t>
            </a:r>
            <a:r>
              <a:rPr lang="en-US" sz="1800" b="1" i="1" dirty="0">
                <a:solidFill>
                  <a:schemeClr val="tx2"/>
                </a:solidFill>
                <a:highlight>
                  <a:srgbClr val="00FFFF"/>
                </a:highlight>
              </a:rPr>
              <a:t>compromised</a:t>
            </a:r>
            <a:r>
              <a:rPr lang="en-US" sz="1800" dirty="0">
                <a:solidFill>
                  <a:schemeClr val="tx2"/>
                </a:solidFill>
              </a:rPr>
              <a:t>.”</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CCE728F-398A-CA42-AA76-97B30118844C}"/>
              </a:ext>
            </a:extLst>
          </p:cNvPr>
          <p:cNvSpPr txBox="1"/>
          <p:nvPr/>
        </p:nvSpPr>
        <p:spPr>
          <a:xfrm>
            <a:off x="2425358" y="6923112"/>
            <a:ext cx="1859355" cy="400110"/>
          </a:xfrm>
          <a:prstGeom prst="rect">
            <a:avLst/>
          </a:prstGeom>
          <a:noFill/>
        </p:spPr>
        <p:txBody>
          <a:bodyPr wrap="none" rtlCol="0">
            <a:spAutoFit/>
          </a:bodyPr>
          <a:lstStyle/>
          <a:p>
            <a:pPr algn="ctr"/>
            <a:r>
              <a:rPr lang="en-CA" sz="2000" dirty="0">
                <a:solidFill>
                  <a:schemeClr val="tx2"/>
                </a:solidFill>
              </a:rPr>
              <a:t>November 2010</a:t>
            </a:r>
          </a:p>
        </p:txBody>
      </p:sp>
    </p:spTree>
    <p:extLst>
      <p:ext uri="{BB962C8B-B14F-4D97-AF65-F5344CB8AC3E}">
        <p14:creationId xmlns:p14="http://schemas.microsoft.com/office/powerpoint/2010/main" val="3239635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35</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6912768" cy="3970318"/>
          </a:xfrm>
          <a:prstGeom prst="rect">
            <a:avLst/>
          </a:prstGeom>
          <a:noFill/>
        </p:spPr>
        <p:txBody>
          <a:bodyPr wrap="square" rtlCol="0">
            <a:spAutoFit/>
          </a:bodyPr>
          <a:lstStyle/>
          <a:p>
            <a:pPr algn="l"/>
            <a:r>
              <a:rPr lang="en-US" sz="1800" b="1" i="0" u="none" strike="noStrike" baseline="0" dirty="0">
                <a:solidFill>
                  <a:schemeClr val="tx2"/>
                </a:solidFill>
              </a:rPr>
              <a:t>Objectives of the IHSP</a:t>
            </a:r>
          </a:p>
          <a:p>
            <a:pPr algn="l"/>
            <a:r>
              <a:rPr lang="en-US" sz="1800" b="0" i="0" u="none" strike="noStrike" baseline="0" dirty="0">
                <a:solidFill>
                  <a:schemeClr val="tx2"/>
                </a:solidFill>
              </a:rPr>
              <a:t>“The goal of </a:t>
            </a:r>
            <a:r>
              <a:rPr lang="en-US" sz="1800" b="1" u="none" strike="noStrike" baseline="0" dirty="0">
                <a:solidFill>
                  <a:srgbClr val="C00000"/>
                </a:solidFill>
              </a:rPr>
              <a:t>service delivery</a:t>
            </a:r>
            <a:r>
              <a:rPr lang="en-US" sz="1800" b="1" u="none" strike="noStrike" baseline="0" dirty="0">
                <a:solidFill>
                  <a:schemeClr val="tx2"/>
                </a:solidFill>
              </a:rPr>
              <a:t> </a:t>
            </a:r>
            <a:r>
              <a:rPr lang="en-US" sz="1800" b="0" i="0" u="none" strike="noStrike" baseline="0" dirty="0">
                <a:solidFill>
                  <a:schemeClr val="tx2"/>
                </a:solidFill>
              </a:rPr>
              <a:t>is the attainment of universal coverage of a high-quality package of essential health services, EHSP, through:</a:t>
            </a:r>
          </a:p>
          <a:p>
            <a:pPr marL="285750" indent="-285750" algn="l">
              <a:buFont typeface="Wingdings" panose="05000000000000000000" pitchFamily="2" charset="2"/>
              <a:buChar char="§"/>
            </a:pPr>
            <a:r>
              <a:rPr lang="en-US" sz="1800" b="1" i="1" u="none" strike="noStrike" baseline="0" dirty="0">
                <a:solidFill>
                  <a:schemeClr val="tx2"/>
                </a:solidFill>
                <a:highlight>
                  <a:srgbClr val="FFFF00"/>
                </a:highlight>
              </a:rPr>
              <a:t>Scale up of </a:t>
            </a:r>
            <a:r>
              <a:rPr lang="en-US" sz="1800" b="1" i="1" u="none" strike="noStrike" baseline="0" dirty="0" err="1">
                <a:solidFill>
                  <a:schemeClr val="tx2"/>
                </a:solidFill>
                <a:highlight>
                  <a:srgbClr val="FFFF00"/>
                </a:highlight>
              </a:rPr>
              <a:t>utilisation</a:t>
            </a:r>
            <a:r>
              <a:rPr lang="en-US" sz="1800" b="1" i="1" u="none" strike="noStrike" baseline="0" dirty="0">
                <a:solidFill>
                  <a:schemeClr val="tx2"/>
                </a:solidFill>
                <a:highlight>
                  <a:srgbClr val="FFFF00"/>
                </a:highlight>
              </a:rPr>
              <a:t> </a:t>
            </a:r>
            <a:r>
              <a:rPr lang="en-US" sz="1800" b="0" i="0" u="none" strike="noStrike" baseline="0" dirty="0">
                <a:solidFill>
                  <a:schemeClr val="tx2"/>
                </a:solidFill>
                <a:highlight>
                  <a:srgbClr val="FFFF00"/>
                </a:highlight>
              </a:rPr>
              <a:t>of a well defined and comprehensive essential health service package</a:t>
            </a:r>
            <a:r>
              <a:rPr lang="en-US" sz="1800" b="0" i="0" u="none" strike="noStrike" baseline="0" dirty="0">
                <a:solidFill>
                  <a:schemeClr val="tx2"/>
                </a:solidFill>
              </a:rPr>
              <a:t>;</a:t>
            </a:r>
          </a:p>
          <a:p>
            <a:pPr marL="285750" indent="-285750" algn="l">
              <a:buFont typeface="Wingdings" panose="05000000000000000000" pitchFamily="2" charset="2"/>
              <a:buChar char="§"/>
            </a:pPr>
            <a:r>
              <a:rPr lang="en-US" sz="1800" b="0" i="0" u="none" strike="noStrike" baseline="0" dirty="0">
                <a:solidFill>
                  <a:schemeClr val="tx2"/>
                </a:solidFill>
                <a:highlight>
                  <a:srgbClr val="FFFF00"/>
                </a:highlight>
              </a:rPr>
              <a:t>Redefining existing service delivery levels and delineating types of health services for each of these levels of the health care to ensure </a:t>
            </a:r>
            <a:r>
              <a:rPr lang="en-US" sz="1800" b="1" i="1" u="none" strike="noStrike" baseline="0" dirty="0">
                <a:solidFill>
                  <a:schemeClr val="tx2"/>
                </a:solidFill>
                <a:highlight>
                  <a:srgbClr val="FFFF00"/>
                </a:highlight>
              </a:rPr>
              <a:t>continuity</a:t>
            </a:r>
            <a:r>
              <a:rPr lang="en-US" sz="1800" b="0" i="0" u="none" strike="noStrike" baseline="0" dirty="0">
                <a:solidFill>
                  <a:schemeClr val="tx2"/>
                </a:solidFill>
                <a:highlight>
                  <a:srgbClr val="FFFF00"/>
                </a:highlight>
              </a:rPr>
              <a:t> and </a:t>
            </a:r>
            <a:r>
              <a:rPr lang="en-US" sz="1800" b="1" i="1" u="none" strike="noStrike" baseline="0" dirty="0" err="1">
                <a:solidFill>
                  <a:schemeClr val="tx2"/>
                </a:solidFill>
                <a:highlight>
                  <a:srgbClr val="FFFF00"/>
                </a:highlight>
              </a:rPr>
              <a:t>harmonised</a:t>
            </a:r>
            <a:r>
              <a:rPr lang="en-US" sz="1800" b="1" i="1" u="none" strike="noStrike" baseline="0" dirty="0">
                <a:solidFill>
                  <a:schemeClr val="tx2"/>
                </a:solidFill>
                <a:highlight>
                  <a:srgbClr val="FFFF00"/>
                </a:highlight>
              </a:rPr>
              <a:t> referral </a:t>
            </a:r>
            <a:r>
              <a:rPr lang="en-US" sz="1800" b="0" i="0" u="none" strike="noStrike" baseline="0" dirty="0">
                <a:solidFill>
                  <a:schemeClr val="tx2"/>
                </a:solidFill>
                <a:highlight>
                  <a:srgbClr val="FFFF00"/>
                </a:highlight>
              </a:rPr>
              <a:t>and supervisory functions</a:t>
            </a:r>
            <a:r>
              <a:rPr lang="en-US" sz="1800" b="0" i="0" u="none" strike="noStrike" baseline="0" dirty="0">
                <a:solidFill>
                  <a:schemeClr val="tx2"/>
                </a:solidFill>
              </a:rPr>
              <a:t>; </a:t>
            </a:r>
          </a:p>
          <a:p>
            <a:pPr marL="285750" indent="-285750" algn="l">
              <a:buFont typeface="Wingdings" panose="05000000000000000000" pitchFamily="2" charset="2"/>
              <a:buChar char="§"/>
            </a:pPr>
            <a:r>
              <a:rPr lang="en-US" sz="1800" b="0" i="0" u="none" strike="noStrike" baseline="0" dirty="0">
                <a:solidFill>
                  <a:schemeClr val="tx2"/>
                </a:solidFill>
              </a:rPr>
              <a:t>Increasing and strengthening </a:t>
            </a:r>
            <a:r>
              <a:rPr lang="en-US" sz="1800" b="1" i="1" u="none" strike="noStrike" baseline="0" dirty="0">
                <a:solidFill>
                  <a:schemeClr val="tx2"/>
                </a:solidFill>
              </a:rPr>
              <a:t>partnerships </a:t>
            </a:r>
            <a:r>
              <a:rPr lang="en-US" sz="1800" b="0" i="0" u="none" strike="noStrike" baseline="0" dirty="0">
                <a:solidFill>
                  <a:schemeClr val="tx2"/>
                </a:solidFill>
              </a:rPr>
              <a:t>with the </a:t>
            </a:r>
            <a:r>
              <a:rPr lang="en-US" sz="1800" b="1" i="1" u="none" strike="noStrike" baseline="0" dirty="0">
                <a:solidFill>
                  <a:schemeClr val="tx2"/>
                </a:solidFill>
              </a:rPr>
              <a:t>private sector </a:t>
            </a:r>
            <a:r>
              <a:rPr lang="en-US" sz="1800" b="0" i="0" u="none" strike="noStrike" baseline="0" dirty="0">
                <a:solidFill>
                  <a:schemeClr val="tx2"/>
                </a:solidFill>
              </a:rPr>
              <a:t>and </a:t>
            </a:r>
            <a:r>
              <a:rPr lang="en-US" sz="1800" b="1" i="1" u="none" strike="noStrike" baseline="0" dirty="0">
                <a:solidFill>
                  <a:schemeClr val="tx2"/>
                </a:solidFill>
              </a:rPr>
              <a:t>NGOs</a:t>
            </a:r>
            <a:r>
              <a:rPr lang="en-US" sz="1800" b="0" i="0" u="none" strike="noStrike" baseline="0" dirty="0">
                <a:solidFill>
                  <a:schemeClr val="tx2"/>
                </a:solidFill>
              </a:rPr>
              <a:t>  </a:t>
            </a:r>
          </a:p>
          <a:p>
            <a:pPr marL="285750" indent="-285750" algn="l">
              <a:buFont typeface="Wingdings" panose="05000000000000000000" pitchFamily="2" charset="2"/>
              <a:buChar char="§"/>
            </a:pPr>
            <a:r>
              <a:rPr lang="en-US" sz="1800" b="0" i="0" u="none" strike="noStrike" baseline="0" dirty="0">
                <a:solidFill>
                  <a:schemeClr val="tx2"/>
                </a:solidFill>
              </a:rPr>
              <a:t>Community involvement to ensure </a:t>
            </a:r>
            <a:r>
              <a:rPr lang="en-US" sz="1800" b="1" i="1" u="none" strike="noStrike" baseline="0" dirty="0">
                <a:solidFill>
                  <a:schemeClr val="tx2"/>
                </a:solidFill>
              </a:rPr>
              <a:t>effective demand </a:t>
            </a:r>
            <a:r>
              <a:rPr lang="en-US" sz="1800" b="0" i="0" u="none" strike="noStrike" baseline="0" dirty="0">
                <a:solidFill>
                  <a:schemeClr val="tx2"/>
                </a:solidFill>
              </a:rPr>
              <a:t>for health services </a:t>
            </a:r>
          </a:p>
          <a:p>
            <a:pPr marL="285750" indent="-285750" algn="l">
              <a:buFont typeface="Wingdings" panose="05000000000000000000" pitchFamily="2" charset="2"/>
              <a:buChar char="§"/>
            </a:pPr>
            <a:r>
              <a:rPr lang="en-US" sz="1800" b="0" i="0" u="none" strike="noStrike" baseline="0" dirty="0">
                <a:solidFill>
                  <a:schemeClr val="tx2"/>
                </a:solidFill>
              </a:rPr>
              <a:t>Promoting community </a:t>
            </a:r>
            <a:r>
              <a:rPr lang="en-US" sz="1800" b="1" i="1" u="none" strike="noStrike" baseline="0" dirty="0">
                <a:solidFill>
                  <a:schemeClr val="tx2"/>
                </a:solidFill>
              </a:rPr>
              <a:t>participation </a:t>
            </a:r>
            <a:r>
              <a:rPr lang="en-US" sz="1800" b="0" i="0" u="none" strike="noStrike" baseline="0" dirty="0">
                <a:solidFill>
                  <a:schemeClr val="tx2"/>
                </a:solidFill>
              </a:rPr>
              <a:t>in the planning and delivery of health services.”</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974E441-5DD0-87A7-E3EA-2110C20F9F85}"/>
              </a:ext>
            </a:extLst>
          </p:cNvPr>
          <p:cNvSpPr txBox="1"/>
          <p:nvPr/>
        </p:nvSpPr>
        <p:spPr>
          <a:xfrm>
            <a:off x="2425358" y="6923112"/>
            <a:ext cx="1859355" cy="400110"/>
          </a:xfrm>
          <a:prstGeom prst="rect">
            <a:avLst/>
          </a:prstGeom>
          <a:noFill/>
        </p:spPr>
        <p:txBody>
          <a:bodyPr wrap="none" rtlCol="0">
            <a:spAutoFit/>
          </a:bodyPr>
          <a:lstStyle/>
          <a:p>
            <a:pPr algn="ctr"/>
            <a:r>
              <a:rPr lang="en-CA" sz="2000" dirty="0">
                <a:solidFill>
                  <a:schemeClr val="tx2"/>
                </a:solidFill>
              </a:rPr>
              <a:t>November 2010</a:t>
            </a:r>
          </a:p>
        </p:txBody>
      </p:sp>
    </p:spTree>
    <p:extLst>
      <p:ext uri="{BB962C8B-B14F-4D97-AF65-F5344CB8AC3E}">
        <p14:creationId xmlns:p14="http://schemas.microsoft.com/office/powerpoint/2010/main" val="2644514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36</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272808" cy="5355312"/>
          </a:xfrm>
          <a:prstGeom prst="rect">
            <a:avLst/>
          </a:prstGeom>
          <a:noFill/>
        </p:spPr>
        <p:txBody>
          <a:bodyPr wrap="square" rtlCol="0">
            <a:spAutoFit/>
          </a:bodyPr>
          <a:lstStyle/>
          <a:p>
            <a:pPr algn="l"/>
            <a:r>
              <a:rPr lang="en-US" sz="1800" b="1" i="0" u="none" strike="noStrike" baseline="0" dirty="0">
                <a:solidFill>
                  <a:schemeClr val="tx2"/>
                </a:solidFill>
              </a:rPr>
              <a:t>Objectives of the IHSP</a:t>
            </a:r>
          </a:p>
          <a:p>
            <a:pPr algn="l"/>
            <a:r>
              <a:rPr lang="en-US" sz="1800" b="0" i="0" u="none" strike="noStrike" baseline="0" dirty="0">
                <a:solidFill>
                  <a:schemeClr val="tx2"/>
                </a:solidFill>
              </a:rPr>
              <a:t>“The </a:t>
            </a:r>
            <a:r>
              <a:rPr lang="en-US" sz="1800" b="1" i="0" u="none" strike="noStrike" baseline="0" dirty="0">
                <a:solidFill>
                  <a:srgbClr val="C00000"/>
                </a:solidFill>
              </a:rPr>
              <a:t>Health Information and Research</a:t>
            </a:r>
            <a:r>
              <a:rPr lang="en-US" sz="1800" b="1" i="0" u="none" strike="noStrike" baseline="0" dirty="0">
                <a:solidFill>
                  <a:schemeClr val="tx2"/>
                </a:solidFill>
              </a:rPr>
              <a:t> </a:t>
            </a:r>
            <a:r>
              <a:rPr lang="en-US" sz="1800" b="0" i="0" u="none" strike="noStrike" baseline="0" dirty="0">
                <a:solidFill>
                  <a:schemeClr val="tx2"/>
                </a:solidFill>
              </a:rPr>
              <a:t>goal is to create an </a:t>
            </a:r>
            <a:r>
              <a:rPr lang="en-US" sz="1800" b="1" i="1" u="none" strike="noStrike" baseline="0" dirty="0">
                <a:solidFill>
                  <a:schemeClr val="tx2"/>
                </a:solidFill>
              </a:rPr>
              <a:t>enabling</a:t>
            </a:r>
            <a:r>
              <a:rPr lang="en-US" sz="1800" b="0" i="0" u="none" strike="noStrike" baseline="0" dirty="0">
                <a:solidFill>
                  <a:schemeClr val="tx2"/>
                </a:solidFill>
              </a:rPr>
              <a:t> environment for </a:t>
            </a:r>
            <a:r>
              <a:rPr lang="en-US" sz="1800" b="1" i="1" u="none" strike="noStrike" baseline="0" dirty="0">
                <a:solidFill>
                  <a:schemeClr val="tx2"/>
                </a:solidFill>
              </a:rPr>
              <a:t>efficient monitoring and evaluation </a:t>
            </a:r>
            <a:r>
              <a:rPr lang="en-US" sz="1800" b="0" i="0" u="none" strike="noStrike" baseline="0" dirty="0">
                <a:solidFill>
                  <a:schemeClr val="tx2"/>
                </a:solidFill>
              </a:rPr>
              <a:t>of the implementation and achievements of the integrated health service plan and to provide the basis for </a:t>
            </a:r>
            <a:r>
              <a:rPr lang="en-US" sz="1800" b="1" i="1" u="none" strike="noStrike" baseline="0" dirty="0">
                <a:solidFill>
                  <a:schemeClr val="tx2"/>
                </a:solidFill>
              </a:rPr>
              <a:t>evidence-based decision-making</a:t>
            </a:r>
            <a:r>
              <a:rPr lang="en-US" sz="1800" b="0" i="0" u="none" strike="noStrike" baseline="0" dirty="0">
                <a:solidFill>
                  <a:schemeClr val="tx2"/>
                </a:solidFill>
              </a:rPr>
              <a:t>. The objectives are:</a:t>
            </a:r>
          </a:p>
          <a:p>
            <a:pPr marL="285750" indent="-285750" algn="l">
              <a:buFont typeface="Wingdings" panose="05000000000000000000" pitchFamily="2" charset="2"/>
              <a:buChar char="§"/>
            </a:pPr>
            <a:r>
              <a:rPr lang="en-US" sz="1800" b="0" i="0" u="none" strike="noStrike" baseline="0" dirty="0">
                <a:solidFill>
                  <a:schemeClr val="tx2"/>
                </a:solidFill>
                <a:highlight>
                  <a:srgbClr val="00FFFF"/>
                </a:highlight>
              </a:rPr>
              <a:t>To </a:t>
            </a:r>
            <a:r>
              <a:rPr lang="en-US" sz="1800" b="1" i="1" u="none" strike="noStrike" baseline="0" dirty="0">
                <a:solidFill>
                  <a:schemeClr val="tx2"/>
                </a:solidFill>
                <a:highlight>
                  <a:srgbClr val="00FFFF"/>
                </a:highlight>
              </a:rPr>
              <a:t>collect and </a:t>
            </a:r>
            <a:r>
              <a:rPr lang="en-US" sz="1800" b="1" i="1" u="none" strike="noStrike" baseline="0" dirty="0" err="1">
                <a:solidFill>
                  <a:schemeClr val="tx2"/>
                </a:solidFill>
                <a:highlight>
                  <a:srgbClr val="00FFFF"/>
                </a:highlight>
              </a:rPr>
              <a:t>analyse</a:t>
            </a:r>
            <a:r>
              <a:rPr lang="en-US" sz="1800" b="1" i="1" u="none" strike="noStrike" baseline="0" dirty="0">
                <a:solidFill>
                  <a:schemeClr val="tx2"/>
                </a:solidFill>
                <a:highlight>
                  <a:srgbClr val="00FFFF"/>
                </a:highlight>
              </a:rPr>
              <a:t> health information </a:t>
            </a:r>
            <a:r>
              <a:rPr lang="en-US" sz="1800" b="0" i="0" u="none" strike="noStrike" baseline="0" dirty="0">
                <a:solidFill>
                  <a:schemeClr val="tx2"/>
                </a:solidFill>
                <a:highlight>
                  <a:srgbClr val="00FFFF"/>
                </a:highlight>
              </a:rPr>
              <a:t>about diseases, services, finances, health workforce, medicines and medical products, infrastructure and equipment from all stakeholders of the health sector</a:t>
            </a:r>
            <a:r>
              <a:rPr lang="en-US" sz="1800" b="0" i="0" u="none" strike="noStrike" baseline="0" dirty="0">
                <a:solidFill>
                  <a:schemeClr val="tx2"/>
                </a:solidFill>
              </a:rPr>
              <a:t>.</a:t>
            </a:r>
          </a:p>
          <a:p>
            <a:pPr marL="285750" indent="-285750" algn="l">
              <a:buFont typeface="Wingdings" panose="05000000000000000000" pitchFamily="2" charset="2"/>
              <a:buChar char="§"/>
            </a:pPr>
            <a:r>
              <a:rPr lang="en-US" sz="1800" dirty="0">
                <a:solidFill>
                  <a:schemeClr val="tx2"/>
                </a:solidFill>
              </a:rPr>
              <a:t>To </a:t>
            </a:r>
            <a:r>
              <a:rPr lang="en-US" sz="1800" b="1" i="1" dirty="0">
                <a:solidFill>
                  <a:schemeClr val="tx2"/>
                </a:solidFill>
              </a:rPr>
              <a:t>clarify the roles </a:t>
            </a:r>
            <a:r>
              <a:rPr lang="en-US" sz="1800" dirty="0">
                <a:solidFill>
                  <a:schemeClr val="tx2"/>
                </a:solidFill>
              </a:rPr>
              <a:t>and functions of different stakeholders in data management in order to </a:t>
            </a:r>
            <a:r>
              <a:rPr lang="en-US" sz="1800" b="1" i="1" dirty="0" err="1">
                <a:solidFill>
                  <a:schemeClr val="tx2"/>
                </a:solidFill>
              </a:rPr>
              <a:t>minimise</a:t>
            </a:r>
            <a:r>
              <a:rPr lang="en-US" sz="1800" b="1" i="1" dirty="0">
                <a:solidFill>
                  <a:schemeClr val="tx2"/>
                </a:solidFill>
              </a:rPr>
              <a:t> duplication </a:t>
            </a:r>
            <a:r>
              <a:rPr lang="en-US" sz="1800" dirty="0">
                <a:solidFill>
                  <a:schemeClr val="tx2"/>
                </a:solidFill>
              </a:rPr>
              <a:t>and </a:t>
            </a:r>
            <a:r>
              <a:rPr lang="en-US" sz="1800" dirty="0" err="1">
                <a:solidFill>
                  <a:schemeClr val="tx2"/>
                </a:solidFill>
              </a:rPr>
              <a:t>maximise</a:t>
            </a:r>
            <a:r>
              <a:rPr lang="en-US" sz="1800" dirty="0">
                <a:solidFill>
                  <a:schemeClr val="tx2"/>
                </a:solidFill>
              </a:rPr>
              <a:t> optimal utilization of resources</a:t>
            </a:r>
          </a:p>
          <a:p>
            <a:pPr marL="285750" indent="-285750" algn="l">
              <a:buFont typeface="Wingdings" panose="05000000000000000000" pitchFamily="2" charset="2"/>
              <a:buChar char="§"/>
            </a:pPr>
            <a:r>
              <a:rPr lang="en-US" sz="1800" dirty="0">
                <a:solidFill>
                  <a:schemeClr val="tx2"/>
                </a:solidFill>
              </a:rPr>
              <a:t>To ensure timely, wide, and need-based </a:t>
            </a:r>
            <a:r>
              <a:rPr lang="en-US" sz="1800" b="1" i="1" dirty="0">
                <a:solidFill>
                  <a:schemeClr val="tx2"/>
                </a:solidFill>
              </a:rPr>
              <a:t>dissemination of data </a:t>
            </a:r>
            <a:r>
              <a:rPr lang="en-US" sz="1800" dirty="0">
                <a:solidFill>
                  <a:schemeClr val="tx2"/>
                </a:solidFill>
              </a:rPr>
              <a:t>to all stakeholders.</a:t>
            </a:r>
          </a:p>
          <a:p>
            <a:pPr marL="285750" indent="-285750" algn="l">
              <a:buFont typeface="Wingdings" panose="05000000000000000000" pitchFamily="2" charset="2"/>
              <a:buChar char="§"/>
            </a:pPr>
            <a:r>
              <a:rPr lang="en-US" sz="1800" dirty="0">
                <a:solidFill>
                  <a:schemeClr val="tx2"/>
                </a:solidFill>
              </a:rPr>
              <a:t>To develop and implement a research agenda in collaboration with relevant partners to </a:t>
            </a:r>
            <a:r>
              <a:rPr lang="en-US" sz="1800" b="1" i="1" dirty="0">
                <a:solidFill>
                  <a:schemeClr val="tx2"/>
                </a:solidFill>
              </a:rPr>
              <a:t>support national policy development</a:t>
            </a:r>
          </a:p>
          <a:p>
            <a:pPr marL="285750" indent="-285750" algn="l">
              <a:buFont typeface="Wingdings" panose="05000000000000000000" pitchFamily="2" charset="2"/>
              <a:buChar char="§"/>
            </a:pPr>
            <a:r>
              <a:rPr lang="en-US" sz="1800" dirty="0">
                <a:solidFill>
                  <a:schemeClr val="tx2"/>
                </a:solidFill>
                <a:highlight>
                  <a:srgbClr val="00FFFF"/>
                </a:highlight>
              </a:rPr>
              <a:t>To develop and implement </a:t>
            </a:r>
            <a:r>
              <a:rPr lang="en-US" sz="1800" b="1" i="1" dirty="0">
                <a:solidFill>
                  <a:schemeClr val="tx2"/>
                </a:solidFill>
                <a:highlight>
                  <a:srgbClr val="00FFFF"/>
                </a:highlight>
              </a:rPr>
              <a:t>regulations </a:t>
            </a:r>
            <a:r>
              <a:rPr lang="en-US" sz="1800" dirty="0">
                <a:solidFill>
                  <a:schemeClr val="tx2"/>
                </a:solidFill>
                <a:highlight>
                  <a:srgbClr val="00FFFF"/>
                </a:highlight>
              </a:rPr>
              <a:t>regarding </a:t>
            </a:r>
            <a:r>
              <a:rPr lang="en-US" sz="1800" b="1" i="1" dirty="0">
                <a:solidFill>
                  <a:schemeClr val="tx2"/>
                </a:solidFill>
                <a:highlight>
                  <a:srgbClr val="00FFFF"/>
                </a:highlight>
              </a:rPr>
              <a:t>mandatory reporting </a:t>
            </a:r>
            <a:r>
              <a:rPr lang="en-US" sz="1800" dirty="0">
                <a:solidFill>
                  <a:schemeClr val="tx2"/>
                </a:solidFill>
                <a:highlight>
                  <a:srgbClr val="00FFFF"/>
                </a:highlight>
              </a:rPr>
              <a:t>of defined information requirements</a:t>
            </a:r>
          </a:p>
          <a:p>
            <a:pPr marL="285750" indent="-285750" algn="l">
              <a:buFont typeface="Wingdings" panose="05000000000000000000" pitchFamily="2" charset="2"/>
              <a:buChar char="§"/>
            </a:pPr>
            <a:r>
              <a:rPr lang="en-US" sz="1800" dirty="0">
                <a:solidFill>
                  <a:schemeClr val="tx2"/>
                </a:solidFill>
              </a:rPr>
              <a:t>To develop, implement and enforce </a:t>
            </a:r>
            <a:r>
              <a:rPr lang="en-US" sz="1800" b="1" i="1" dirty="0">
                <a:solidFill>
                  <a:schemeClr val="tx2"/>
                </a:solidFill>
              </a:rPr>
              <a:t>regulatory mechanism </a:t>
            </a:r>
            <a:r>
              <a:rPr lang="en-US" sz="1800" dirty="0">
                <a:solidFill>
                  <a:schemeClr val="tx2"/>
                </a:solidFill>
              </a:rPr>
              <a:t>for health </a:t>
            </a:r>
            <a:r>
              <a:rPr lang="en-US" sz="1800" b="1" i="1" dirty="0">
                <a:solidFill>
                  <a:schemeClr val="tx2"/>
                </a:solidFill>
              </a:rPr>
              <a:t>research</a:t>
            </a:r>
            <a:r>
              <a:rPr lang="en-US" sz="1800" dirty="0">
                <a:solidFill>
                  <a:schemeClr val="tx2"/>
                </a:solidFill>
              </a:rPr>
              <a:t>.”</a:t>
            </a:r>
            <a:endParaRPr lang="en-CA" sz="1800" dirty="0">
              <a:solidFill>
                <a:schemeClr val="tx2"/>
              </a:solidFill>
            </a:endParaRPr>
          </a:p>
        </p:txBody>
      </p:sp>
      <p:pic>
        <p:nvPicPr>
          <p:cNvPr id="4" name="Picture 3">
            <a:extLst>
              <a:ext uri="{FF2B5EF4-FFF2-40B4-BE49-F238E27FC236}">
                <a16:creationId xmlns:a16="http://schemas.microsoft.com/office/drawing/2014/main" id="{B3815A16-BD3E-045C-4128-F948D7EB13CA}"/>
              </a:ext>
            </a:extLst>
          </p:cNvPr>
          <p:cNvPicPr>
            <a:picLocks noChangeAspect="1"/>
          </p:cNvPicPr>
          <p:nvPr/>
        </p:nvPicPr>
        <p:blipFill rotWithShape="1">
          <a:blip r:embed="rId2"/>
          <a:srcRect l="10133" t="9497" r="54922" b="617"/>
          <a:stretch/>
        </p:blipFill>
        <p:spPr>
          <a:xfrm>
            <a:off x="1410544" y="1234480"/>
            <a:ext cx="3888984" cy="547024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974E441-5DD0-87A7-E3EA-2110C20F9F85}"/>
              </a:ext>
            </a:extLst>
          </p:cNvPr>
          <p:cNvSpPr txBox="1"/>
          <p:nvPr/>
        </p:nvSpPr>
        <p:spPr>
          <a:xfrm>
            <a:off x="2425358" y="6923112"/>
            <a:ext cx="1859355" cy="400110"/>
          </a:xfrm>
          <a:prstGeom prst="rect">
            <a:avLst/>
          </a:prstGeom>
          <a:noFill/>
        </p:spPr>
        <p:txBody>
          <a:bodyPr wrap="none" rtlCol="0">
            <a:spAutoFit/>
          </a:bodyPr>
          <a:lstStyle/>
          <a:p>
            <a:pPr algn="ctr"/>
            <a:r>
              <a:rPr lang="en-CA" sz="2000" dirty="0">
                <a:solidFill>
                  <a:schemeClr val="tx2"/>
                </a:solidFill>
              </a:rPr>
              <a:t>November 2010</a:t>
            </a:r>
          </a:p>
        </p:txBody>
      </p:sp>
    </p:spTree>
    <p:extLst>
      <p:ext uri="{BB962C8B-B14F-4D97-AF65-F5344CB8AC3E}">
        <p14:creationId xmlns:p14="http://schemas.microsoft.com/office/powerpoint/2010/main" val="2878392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37</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6480720" cy="3693319"/>
          </a:xfrm>
          <a:prstGeom prst="rect">
            <a:avLst/>
          </a:prstGeom>
          <a:noFill/>
        </p:spPr>
        <p:txBody>
          <a:bodyPr wrap="square" rtlCol="0">
            <a:spAutoFit/>
          </a:bodyPr>
          <a:lstStyle/>
          <a:p>
            <a:pPr algn="l"/>
            <a:r>
              <a:rPr lang="en-US" sz="1800" i="0" u="none" strike="noStrike" baseline="0" dirty="0">
                <a:solidFill>
                  <a:schemeClr val="tx2"/>
                </a:solidFill>
              </a:rPr>
              <a:t>“This national strategy will focus on the </a:t>
            </a:r>
            <a:r>
              <a:rPr lang="en-US" sz="1800" b="1" i="1" u="none" strike="noStrike" baseline="0" dirty="0">
                <a:solidFill>
                  <a:schemeClr val="tx2"/>
                </a:solidFill>
              </a:rPr>
              <a:t>four major NCDs</a:t>
            </a:r>
            <a:r>
              <a:rPr lang="en-US" sz="1800" i="0" u="none" strike="noStrike" baseline="0" dirty="0">
                <a:solidFill>
                  <a:schemeClr val="tx2"/>
                </a:solidFill>
              </a:rPr>
              <a:t>, which account for 82% of NCD-related </a:t>
            </a:r>
            <a:r>
              <a:rPr lang="en-US" sz="1800" i="0" u="none" strike="noStrike" baseline="0" dirty="0">
                <a:solidFill>
                  <a:schemeClr val="tx2"/>
                </a:solidFill>
                <a:highlight>
                  <a:srgbClr val="FFFF00"/>
                </a:highlight>
              </a:rPr>
              <a:t>deaths</a:t>
            </a:r>
            <a:r>
              <a:rPr lang="en-US" sz="1800" i="0" u="none" strike="noStrike" baseline="0" dirty="0">
                <a:solidFill>
                  <a:schemeClr val="tx2"/>
                </a:solidFill>
              </a:rPr>
              <a:t> (</a:t>
            </a:r>
            <a:r>
              <a:rPr lang="en-US" sz="1800" b="1" i="1" u="none" strike="noStrike" baseline="0" dirty="0">
                <a:solidFill>
                  <a:schemeClr val="tx2"/>
                </a:solidFill>
              </a:rPr>
              <a:t>cancers, cardiovascular diseases, diabetes, chronic respiratory disease</a:t>
            </a:r>
            <a:r>
              <a:rPr lang="en-US" sz="1800" i="0" u="none" strike="noStrike" baseline="0" dirty="0">
                <a:solidFill>
                  <a:schemeClr val="tx2"/>
                </a:solidFill>
              </a:rPr>
              <a:t>), as well as the four common modifiable </a:t>
            </a:r>
            <a:r>
              <a:rPr lang="en-US" sz="1800" b="1" i="1" u="none" strike="noStrike" baseline="0" dirty="0">
                <a:solidFill>
                  <a:schemeClr val="tx2"/>
                </a:solidFill>
              </a:rPr>
              <a:t>risk factors </a:t>
            </a:r>
            <a:r>
              <a:rPr lang="en-US" sz="1800" i="0" u="none" strike="noStrike" baseline="0" dirty="0">
                <a:solidFill>
                  <a:schemeClr val="tx2"/>
                </a:solidFill>
              </a:rPr>
              <a:t>they are associated with (</a:t>
            </a:r>
            <a:r>
              <a:rPr lang="en-US" sz="1800" b="1" i="1" u="none" strike="noStrike" baseline="0" dirty="0">
                <a:solidFill>
                  <a:schemeClr val="tx2"/>
                </a:solidFill>
              </a:rPr>
              <a:t>smoking, harmful use of alcohol, unhealthy diet, and physical inactivity</a:t>
            </a:r>
            <a:r>
              <a:rPr lang="en-US" sz="1800" i="0" u="none" strike="noStrike" baseline="0" dirty="0">
                <a:solidFill>
                  <a:schemeClr val="tx2"/>
                </a:solidFill>
              </a:rPr>
              <a:t>). Broader definitions of NCDs are </a:t>
            </a:r>
            <a:r>
              <a:rPr lang="en-US" sz="1800" i="0" u="none" strike="noStrike" baseline="0" dirty="0" err="1">
                <a:solidFill>
                  <a:schemeClr val="tx2"/>
                </a:solidFill>
              </a:rPr>
              <a:t>recognised</a:t>
            </a:r>
            <a:r>
              <a:rPr lang="en-US" sz="1800" i="0" u="none" strike="noStrike" baseline="0" dirty="0">
                <a:solidFill>
                  <a:schemeClr val="tx2"/>
                </a:solidFill>
              </a:rPr>
              <a:t>, including injuries and mental illness, as well as those conditions referred to in the Brazzaville Declaration (hemoglobinopathies, oral disease, eye disease, rheumatic heart disease). While these conditions are important, the approach taken in this strategy was to maintain a </a:t>
            </a:r>
            <a:r>
              <a:rPr lang="en-US" sz="1800" b="1" i="1" u="none" strike="noStrike" baseline="0" dirty="0">
                <a:solidFill>
                  <a:schemeClr val="tx2"/>
                </a:solidFill>
              </a:rPr>
              <a:t>narrow focus </a:t>
            </a:r>
            <a:r>
              <a:rPr lang="en-US" sz="1800" i="0" u="none" strike="noStrike" baseline="0" dirty="0">
                <a:solidFill>
                  <a:schemeClr val="tx2"/>
                </a:solidFill>
              </a:rPr>
              <a:t>in order to address the areas of </a:t>
            </a:r>
            <a:r>
              <a:rPr lang="en-US" sz="1800" b="1" i="1" u="none" strike="noStrike" baseline="0" dirty="0">
                <a:solidFill>
                  <a:schemeClr val="tx2"/>
                </a:solidFill>
              </a:rPr>
              <a:t>highest burden </a:t>
            </a:r>
            <a:r>
              <a:rPr lang="en-US" sz="1800" i="0" u="none" strike="noStrike" baseline="0" dirty="0">
                <a:solidFill>
                  <a:schemeClr val="tx2"/>
                </a:solidFill>
              </a:rPr>
              <a:t>and areas with the greatest gaps, and facilitate </a:t>
            </a:r>
            <a:r>
              <a:rPr lang="en-US" sz="1800" i="0" u="none" strike="noStrike" baseline="0" dirty="0">
                <a:solidFill>
                  <a:schemeClr val="tx2"/>
                </a:solidFill>
                <a:highlight>
                  <a:srgbClr val="FFFF00"/>
                </a:highlight>
              </a:rPr>
              <a:t>effective implementation of their </a:t>
            </a:r>
            <a:r>
              <a:rPr lang="en-US" sz="1800" b="1" i="1" u="none" strike="noStrike" baseline="0" dirty="0">
                <a:solidFill>
                  <a:schemeClr val="tx2"/>
                </a:solidFill>
                <a:highlight>
                  <a:srgbClr val="FFFF00"/>
                </a:highlight>
              </a:rPr>
              <a:t>‘best buys’ interventions</a:t>
            </a:r>
            <a:r>
              <a:rPr lang="en-US" sz="1800" i="0" u="none" strike="noStrike" baseline="0" dirty="0">
                <a:solidFill>
                  <a:schemeClr val="tx2"/>
                </a:solidFill>
              </a:rPr>
              <a:t>.”</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499133" y="6923112"/>
            <a:ext cx="1566134" cy="400110"/>
          </a:xfrm>
          <a:prstGeom prst="rect">
            <a:avLst/>
          </a:prstGeom>
          <a:noFill/>
        </p:spPr>
        <p:txBody>
          <a:bodyPr wrap="none" rtlCol="0">
            <a:spAutoFit/>
          </a:bodyPr>
          <a:lstStyle/>
          <a:p>
            <a:pPr algn="ctr"/>
            <a:r>
              <a:rPr lang="en-CA" sz="2000" dirty="0">
                <a:solidFill>
                  <a:schemeClr val="tx2"/>
                </a:solidFill>
              </a:rPr>
              <a:t>January 2018</a:t>
            </a:r>
          </a:p>
        </p:txBody>
      </p:sp>
      <p:sp>
        <p:nvSpPr>
          <p:cNvPr id="8" name="Speech Bubble: Rectangle 7">
            <a:extLst>
              <a:ext uri="{FF2B5EF4-FFF2-40B4-BE49-F238E27FC236}">
                <a16:creationId xmlns:a16="http://schemas.microsoft.com/office/drawing/2014/main" id="{E18811EE-ABD4-880D-AD97-D2202820853C}"/>
              </a:ext>
            </a:extLst>
          </p:cNvPr>
          <p:cNvSpPr/>
          <p:nvPr/>
        </p:nvSpPr>
        <p:spPr>
          <a:xfrm>
            <a:off x="6379096" y="5987008"/>
            <a:ext cx="4824536" cy="1512168"/>
          </a:xfrm>
          <a:prstGeom prst="wedgeRectCallout">
            <a:avLst>
              <a:gd name="adj1" fmla="val -22211"/>
              <a:gd name="adj2" fmla="val -6503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b="1" dirty="0">
                <a:solidFill>
                  <a:schemeClr val="tx2"/>
                </a:solidFill>
              </a:rPr>
              <a:t>Top-4 NCD causes of death from IHME (2021):</a:t>
            </a:r>
          </a:p>
          <a:p>
            <a:pPr lvl="1"/>
            <a:r>
              <a:rPr lang="en-CA" sz="1800" dirty="0">
                <a:solidFill>
                  <a:schemeClr val="tx2"/>
                </a:solidFill>
              </a:rPr>
              <a:t>#3 Stroke</a:t>
            </a:r>
          </a:p>
          <a:p>
            <a:pPr lvl="1"/>
            <a:r>
              <a:rPr lang="en-CA" sz="1800" dirty="0">
                <a:solidFill>
                  <a:schemeClr val="tx2"/>
                </a:solidFill>
              </a:rPr>
              <a:t>#5 Ischemic Heart Disease</a:t>
            </a:r>
          </a:p>
          <a:p>
            <a:pPr lvl="1"/>
            <a:r>
              <a:rPr lang="en-CA" sz="1800" dirty="0">
                <a:solidFill>
                  <a:schemeClr val="tx2"/>
                </a:solidFill>
              </a:rPr>
              <a:t>#8 Diabetes</a:t>
            </a:r>
          </a:p>
          <a:p>
            <a:pPr lvl="1"/>
            <a:r>
              <a:rPr lang="en-CA" sz="1800" dirty="0">
                <a:solidFill>
                  <a:schemeClr val="tx2"/>
                </a:solidFill>
              </a:rPr>
              <a:t>#10 Hypertensive Heart Disease</a:t>
            </a:r>
          </a:p>
        </p:txBody>
      </p:sp>
    </p:spTree>
    <p:extLst>
      <p:ext uri="{BB962C8B-B14F-4D97-AF65-F5344CB8AC3E}">
        <p14:creationId xmlns:p14="http://schemas.microsoft.com/office/powerpoint/2010/main" val="283973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38</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6840760" cy="1754326"/>
          </a:xfrm>
          <a:prstGeom prst="rect">
            <a:avLst/>
          </a:prstGeom>
          <a:noFill/>
        </p:spPr>
        <p:txBody>
          <a:bodyPr wrap="square" rtlCol="0">
            <a:spAutoFit/>
          </a:bodyPr>
          <a:lstStyle/>
          <a:p>
            <a:pPr algn="l"/>
            <a:r>
              <a:rPr lang="en-US" sz="1800" i="0" u="none" strike="noStrike" baseline="0" dirty="0">
                <a:solidFill>
                  <a:schemeClr val="tx2"/>
                </a:solidFill>
              </a:rPr>
              <a:t>“…[M]any individuals who have an NCD are </a:t>
            </a:r>
            <a:r>
              <a:rPr lang="en-US" sz="1800" b="1" i="1" u="none" strike="noStrike" baseline="0" dirty="0">
                <a:solidFill>
                  <a:schemeClr val="tx2"/>
                </a:solidFill>
              </a:rPr>
              <a:t>undiagnosed</a:t>
            </a:r>
            <a:r>
              <a:rPr lang="en-US" sz="1800" i="0" u="none" strike="noStrike" baseline="0" dirty="0">
                <a:solidFill>
                  <a:schemeClr val="tx2"/>
                </a:solidFill>
              </a:rPr>
              <a:t> and unaware of it. The STEPS 2014 survey revealed that </a:t>
            </a:r>
            <a:r>
              <a:rPr lang="en-US" sz="1800" b="1" i="1" u="none" strike="noStrike" baseline="0" dirty="0">
                <a:solidFill>
                  <a:schemeClr val="tx2"/>
                </a:solidFill>
              </a:rPr>
              <a:t>23%</a:t>
            </a:r>
            <a:r>
              <a:rPr lang="en-US" sz="1800" i="0" u="none" strike="noStrike" baseline="0" dirty="0">
                <a:solidFill>
                  <a:schemeClr val="tx2"/>
                </a:solidFill>
              </a:rPr>
              <a:t> of those with </a:t>
            </a:r>
            <a:r>
              <a:rPr lang="en-US" sz="1800" b="1" i="1" u="none" strike="noStrike" baseline="0" dirty="0">
                <a:solidFill>
                  <a:schemeClr val="tx2"/>
                </a:solidFill>
              </a:rPr>
              <a:t>hypertension</a:t>
            </a:r>
            <a:r>
              <a:rPr lang="en-US" sz="1800" i="0" u="none" strike="noStrike" baseline="0" dirty="0">
                <a:solidFill>
                  <a:schemeClr val="tx2"/>
                </a:solidFill>
              </a:rPr>
              <a:t> were not aware and not on treatment. Furthermore, </a:t>
            </a:r>
            <a:r>
              <a:rPr lang="en-US" sz="1800" b="1" i="1" u="none" strike="noStrike" baseline="0" dirty="0">
                <a:solidFill>
                  <a:schemeClr val="tx2"/>
                </a:solidFill>
              </a:rPr>
              <a:t>70%</a:t>
            </a:r>
            <a:r>
              <a:rPr lang="en-US" sz="1800" i="0" u="none" strike="noStrike" baseline="0" dirty="0">
                <a:solidFill>
                  <a:schemeClr val="tx2"/>
                </a:solidFill>
              </a:rPr>
              <a:t> of </a:t>
            </a:r>
            <a:r>
              <a:rPr lang="en-US" sz="1800" b="1" i="1" u="none" strike="noStrike" baseline="0" dirty="0">
                <a:solidFill>
                  <a:schemeClr val="tx2"/>
                </a:solidFill>
              </a:rPr>
              <a:t>cancers</a:t>
            </a:r>
            <a:r>
              <a:rPr lang="en-US" sz="1800" i="0" u="none" strike="noStrike" baseline="0" dirty="0">
                <a:solidFill>
                  <a:schemeClr val="tx2"/>
                </a:solidFill>
              </a:rPr>
              <a:t> reported nationally with staging information available are diagnosed at </a:t>
            </a:r>
            <a:r>
              <a:rPr lang="en-US" sz="1800" b="1" i="1" u="none" strike="noStrike" baseline="0" dirty="0">
                <a:solidFill>
                  <a:schemeClr val="tx2"/>
                </a:solidFill>
              </a:rPr>
              <a:t>advanced stage</a:t>
            </a:r>
            <a:r>
              <a:rPr lang="en-US" sz="1800" i="0" u="none" strike="noStrike" baseline="0" dirty="0">
                <a:solidFill>
                  <a:schemeClr val="tx2"/>
                </a:solidFill>
              </a:rPr>
              <a:t>. This limits the impact of </a:t>
            </a:r>
            <a:r>
              <a:rPr lang="en-US" sz="1800" i="0" u="none" strike="noStrike" baseline="0" dirty="0">
                <a:solidFill>
                  <a:schemeClr val="tx2"/>
                </a:solidFill>
                <a:highlight>
                  <a:srgbClr val="FFFF00"/>
                </a:highlight>
              </a:rPr>
              <a:t>treatment</a:t>
            </a:r>
            <a:r>
              <a:rPr lang="en-US" sz="1800" i="0" u="none" strike="noStrike" baseline="0" dirty="0">
                <a:solidFill>
                  <a:schemeClr val="tx2"/>
                </a:solidFill>
              </a:rPr>
              <a:t> and the chances of long-term survival.”</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499133" y="6923112"/>
            <a:ext cx="1566134" cy="400110"/>
          </a:xfrm>
          <a:prstGeom prst="rect">
            <a:avLst/>
          </a:prstGeom>
          <a:noFill/>
        </p:spPr>
        <p:txBody>
          <a:bodyPr wrap="none" rtlCol="0">
            <a:spAutoFit/>
          </a:bodyPr>
          <a:lstStyle/>
          <a:p>
            <a:pPr algn="ctr"/>
            <a:r>
              <a:rPr lang="en-CA" sz="2000" dirty="0">
                <a:solidFill>
                  <a:schemeClr val="tx2"/>
                </a:solidFill>
              </a:rPr>
              <a:t>January 2018</a:t>
            </a:r>
          </a:p>
        </p:txBody>
      </p:sp>
      <p:pic>
        <p:nvPicPr>
          <p:cNvPr id="5" name="Picture 4">
            <a:extLst>
              <a:ext uri="{FF2B5EF4-FFF2-40B4-BE49-F238E27FC236}">
                <a16:creationId xmlns:a16="http://schemas.microsoft.com/office/drawing/2014/main" id="{ADB9DE72-8DE7-81AF-C20A-AC143011A253}"/>
              </a:ext>
            </a:extLst>
          </p:cNvPr>
          <p:cNvPicPr>
            <a:picLocks noChangeAspect="1"/>
          </p:cNvPicPr>
          <p:nvPr/>
        </p:nvPicPr>
        <p:blipFill>
          <a:blip r:embed="rId3"/>
          <a:stretch>
            <a:fillRect/>
          </a:stretch>
        </p:blipFill>
        <p:spPr>
          <a:xfrm>
            <a:off x="6811144" y="3017834"/>
            <a:ext cx="4821278" cy="4632047"/>
          </a:xfrm>
          <a:prstGeom prst="rect">
            <a:avLst/>
          </a:prstGeom>
        </p:spPr>
      </p:pic>
    </p:spTree>
    <p:extLst>
      <p:ext uri="{BB962C8B-B14F-4D97-AF65-F5344CB8AC3E}">
        <p14:creationId xmlns:p14="http://schemas.microsoft.com/office/powerpoint/2010/main" val="271150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39</a:t>
            </a:fld>
            <a:endParaRPr lang="en-CA"/>
          </a:p>
        </p:txBody>
      </p:sp>
      <p:sp>
        <p:nvSpPr>
          <p:cNvPr id="3" name="TextBox 2">
            <a:extLst>
              <a:ext uri="{FF2B5EF4-FFF2-40B4-BE49-F238E27FC236}">
                <a16:creationId xmlns:a16="http://schemas.microsoft.com/office/drawing/2014/main" id="{E960A323-2AB0-D572-FD10-8DD4B150B429}"/>
              </a:ext>
            </a:extLst>
          </p:cNvPr>
          <p:cNvSpPr txBox="1"/>
          <p:nvPr/>
        </p:nvSpPr>
        <p:spPr>
          <a:xfrm>
            <a:off x="5875040" y="1257788"/>
            <a:ext cx="7345368" cy="3139321"/>
          </a:xfrm>
          <a:prstGeom prst="rect">
            <a:avLst/>
          </a:prstGeom>
          <a:noFill/>
        </p:spPr>
        <p:txBody>
          <a:bodyPr wrap="square" rtlCol="0">
            <a:spAutoFit/>
          </a:bodyPr>
          <a:lstStyle/>
          <a:p>
            <a:pPr algn="l"/>
            <a:r>
              <a:rPr lang="en-US" sz="1800" i="0" u="none" strike="noStrike" baseline="0" dirty="0">
                <a:solidFill>
                  <a:schemeClr val="tx2"/>
                </a:solidFill>
              </a:rPr>
              <a:t>“The rising burden of NCDs in the country is of </a:t>
            </a:r>
            <a:r>
              <a:rPr lang="en-US" sz="1800" b="1" i="1" u="none" strike="noStrike" baseline="0" dirty="0">
                <a:solidFill>
                  <a:schemeClr val="tx2"/>
                </a:solidFill>
              </a:rPr>
              <a:t>great concern </a:t>
            </a:r>
            <a:r>
              <a:rPr lang="en-US" sz="1800" i="0" u="none" strike="noStrike" baseline="0" dirty="0">
                <a:solidFill>
                  <a:schemeClr val="tx2"/>
                </a:solidFill>
              </a:rPr>
              <a:t>to the Government of Botswana and is a threat to the achievement of the Sustainable Development Goals 2016-2030 and Vision 2036. The prevention and control of NCDs has been </a:t>
            </a:r>
            <a:r>
              <a:rPr lang="en-US" sz="1800" i="0" u="none" strike="noStrike" baseline="0" dirty="0" err="1">
                <a:solidFill>
                  <a:schemeClr val="tx2"/>
                </a:solidFill>
              </a:rPr>
              <a:t>prioritised</a:t>
            </a:r>
            <a:r>
              <a:rPr lang="en-US" sz="1800" i="0" u="none" strike="noStrike" baseline="0" dirty="0">
                <a:solidFill>
                  <a:schemeClr val="tx2"/>
                </a:solidFill>
              </a:rPr>
              <a:t> and included in high-level national strategy documents such as the 11th National Development Plan (2017-2023), Ministry of Health and Wellness strategy 2017-2023 and the National Essential Health Services package. </a:t>
            </a:r>
            <a:r>
              <a:rPr lang="en-US" sz="1800" b="1" i="1" u="none" strike="noStrike" baseline="0" dirty="0">
                <a:solidFill>
                  <a:schemeClr val="tx2"/>
                </a:solidFill>
              </a:rPr>
              <a:t>NCD diagnosis and management </a:t>
            </a:r>
            <a:r>
              <a:rPr lang="en-US" sz="1800" i="0" u="none" strike="noStrike" baseline="0" dirty="0">
                <a:solidFill>
                  <a:schemeClr val="tx2"/>
                </a:solidFill>
              </a:rPr>
              <a:t>has also been incorporated into the National Strategic Framework III for HIV/AIDS. Finally, a national </a:t>
            </a:r>
            <a:r>
              <a:rPr lang="en-US" sz="1800" i="0" u="none" strike="noStrike" baseline="0" dirty="0" err="1">
                <a:solidFill>
                  <a:schemeClr val="tx2"/>
                </a:solidFill>
              </a:rPr>
              <a:t>harmonisation</a:t>
            </a:r>
            <a:r>
              <a:rPr lang="en-US" sz="1800" i="0" u="none" strike="noStrike" baseline="0" dirty="0">
                <a:solidFill>
                  <a:schemeClr val="tx2"/>
                </a:solidFill>
              </a:rPr>
              <a:t> of community-based interventions in health is underway, which will include </a:t>
            </a:r>
            <a:r>
              <a:rPr lang="en-US" sz="1800" b="1" i="1" u="none" strike="noStrike" baseline="0" dirty="0" err="1">
                <a:solidFill>
                  <a:schemeClr val="tx2"/>
                </a:solidFill>
                <a:highlight>
                  <a:srgbClr val="FFFF00"/>
                </a:highlight>
              </a:rPr>
              <a:t>standardised</a:t>
            </a:r>
            <a:r>
              <a:rPr lang="en-US" sz="1800" b="1" i="1" u="none" strike="noStrike" baseline="0" dirty="0">
                <a:solidFill>
                  <a:schemeClr val="tx2"/>
                </a:solidFill>
                <a:highlight>
                  <a:srgbClr val="FFFF00"/>
                </a:highlight>
              </a:rPr>
              <a:t> basic NCD prevention and control services</a:t>
            </a:r>
            <a:r>
              <a:rPr lang="en-US" sz="1800" b="1" i="1" u="none" strike="noStrike" baseline="0" dirty="0">
                <a:solidFill>
                  <a:schemeClr val="tx2"/>
                </a:solidFill>
              </a:rPr>
              <a:t> </a:t>
            </a:r>
            <a:r>
              <a:rPr lang="en-US" sz="1800" i="0" u="none" strike="noStrike" baseline="0" dirty="0">
                <a:solidFill>
                  <a:schemeClr val="tx2"/>
                </a:solidFill>
              </a:rPr>
              <a:t>offered by community health workers.”</a:t>
            </a:r>
            <a:endParaRPr lang="en-CA" sz="1800" dirty="0">
              <a:solidFill>
                <a:schemeClr val="tx2"/>
              </a:solidFill>
            </a:endParaRPr>
          </a:p>
        </p:txBody>
      </p:sp>
      <p:pic>
        <p:nvPicPr>
          <p:cNvPr id="6" name="Picture 5">
            <a:extLst>
              <a:ext uri="{FF2B5EF4-FFF2-40B4-BE49-F238E27FC236}">
                <a16:creationId xmlns:a16="http://schemas.microsoft.com/office/drawing/2014/main" id="{07195947-AFFC-9A77-55A3-B576023E6BFF}"/>
              </a:ext>
            </a:extLst>
          </p:cNvPr>
          <p:cNvPicPr>
            <a:picLocks noChangeAspect="1"/>
          </p:cNvPicPr>
          <p:nvPr/>
        </p:nvPicPr>
        <p:blipFill rotWithShape="1">
          <a:blip r:embed="rId2"/>
          <a:srcRect l="10133" t="9497" r="54922" b="617"/>
          <a:stretch/>
        </p:blipFill>
        <p:spPr>
          <a:xfrm>
            <a:off x="1409992" y="1244529"/>
            <a:ext cx="3888984" cy="547024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D6B2F7C-E695-18B2-A404-7053C19A80E0}"/>
              </a:ext>
            </a:extLst>
          </p:cNvPr>
          <p:cNvSpPr txBox="1"/>
          <p:nvPr/>
        </p:nvSpPr>
        <p:spPr>
          <a:xfrm>
            <a:off x="2499133" y="6923112"/>
            <a:ext cx="1566134" cy="400110"/>
          </a:xfrm>
          <a:prstGeom prst="rect">
            <a:avLst/>
          </a:prstGeom>
          <a:noFill/>
        </p:spPr>
        <p:txBody>
          <a:bodyPr wrap="none" rtlCol="0">
            <a:spAutoFit/>
          </a:bodyPr>
          <a:lstStyle/>
          <a:p>
            <a:pPr algn="ctr"/>
            <a:r>
              <a:rPr lang="en-CA" sz="2000" dirty="0">
                <a:solidFill>
                  <a:schemeClr val="tx2"/>
                </a:solidFill>
              </a:rPr>
              <a:t>January 2018</a:t>
            </a:r>
          </a:p>
        </p:txBody>
      </p:sp>
    </p:spTree>
    <p:extLst>
      <p:ext uri="{BB962C8B-B14F-4D97-AF65-F5344CB8AC3E}">
        <p14:creationId xmlns:p14="http://schemas.microsoft.com/office/powerpoint/2010/main" val="3841021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A20FA-E6F0-16EA-8C92-BD506742AAEF}"/>
              </a:ext>
            </a:extLst>
          </p:cNvPr>
          <p:cNvSpPr>
            <a:spLocks noGrp="1"/>
          </p:cNvSpPr>
          <p:nvPr>
            <p:ph type="title"/>
          </p:nvPr>
        </p:nvSpPr>
        <p:spPr/>
        <p:txBody>
          <a:bodyPr/>
          <a:lstStyle/>
          <a:p>
            <a:r>
              <a:rPr lang="en-CA" dirty="0"/>
              <a:t>Where are we now?</a:t>
            </a:r>
          </a:p>
        </p:txBody>
      </p:sp>
      <p:sp>
        <p:nvSpPr>
          <p:cNvPr id="4" name="Content Placeholder 3">
            <a:extLst>
              <a:ext uri="{FF2B5EF4-FFF2-40B4-BE49-F238E27FC236}">
                <a16:creationId xmlns:a16="http://schemas.microsoft.com/office/drawing/2014/main" id="{982EE500-4827-E981-8556-2178F5BB1FB4}"/>
              </a:ext>
            </a:extLst>
          </p:cNvPr>
          <p:cNvSpPr>
            <a:spLocks noGrp="1"/>
          </p:cNvSpPr>
          <p:nvPr>
            <p:ph idx="1"/>
          </p:nvPr>
        </p:nvSpPr>
        <p:spPr/>
        <p:txBody>
          <a:bodyPr>
            <a:normAutofit/>
          </a:bodyPr>
          <a:lstStyle/>
          <a:p>
            <a:r>
              <a:rPr lang="en-CA" dirty="0"/>
              <a:t>Burden of disease (IHME)</a:t>
            </a:r>
          </a:p>
          <a:p>
            <a:r>
              <a:rPr lang="en-CA" dirty="0"/>
              <a:t>Digital readiness (GDHM)</a:t>
            </a:r>
          </a:p>
          <a:p>
            <a:r>
              <a:rPr lang="en-CA" dirty="0"/>
              <a:t>Strategic goals</a:t>
            </a:r>
          </a:p>
          <a:p>
            <a:pPr lvl="1"/>
            <a:r>
              <a:rPr lang="en-CA" dirty="0"/>
              <a:t>Health system strategy</a:t>
            </a:r>
          </a:p>
          <a:p>
            <a:pPr lvl="1"/>
            <a:r>
              <a:rPr lang="en-CA" dirty="0"/>
              <a:t>Digital health strategy</a:t>
            </a:r>
          </a:p>
          <a:p>
            <a:r>
              <a:rPr lang="en-CA" dirty="0"/>
              <a:t>Digital health implementation progress</a:t>
            </a:r>
          </a:p>
        </p:txBody>
      </p:sp>
      <p:sp>
        <p:nvSpPr>
          <p:cNvPr id="2" name="Slide Number Placeholder 1">
            <a:extLst>
              <a:ext uri="{FF2B5EF4-FFF2-40B4-BE49-F238E27FC236}">
                <a16:creationId xmlns:a16="http://schemas.microsoft.com/office/drawing/2014/main" id="{A90B2415-CE5E-D377-67DA-FC8067A437F7}"/>
              </a:ext>
            </a:extLst>
          </p:cNvPr>
          <p:cNvSpPr>
            <a:spLocks noGrp="1"/>
          </p:cNvSpPr>
          <p:nvPr>
            <p:ph type="sldNum" sz="quarter" idx="12"/>
          </p:nvPr>
        </p:nvSpPr>
        <p:spPr/>
        <p:txBody>
          <a:bodyPr/>
          <a:lstStyle/>
          <a:p>
            <a:fld id="{6734F48E-A456-4E2F-B17E-509464F7A050}" type="slidenum">
              <a:rPr lang="en-CA" smtClean="0"/>
              <a:pPr/>
              <a:t>4</a:t>
            </a:fld>
            <a:endParaRPr lang="en-CA"/>
          </a:p>
        </p:txBody>
      </p:sp>
      <p:pic>
        <p:nvPicPr>
          <p:cNvPr id="18" name="Picture 17">
            <a:extLst>
              <a:ext uri="{FF2B5EF4-FFF2-40B4-BE49-F238E27FC236}">
                <a16:creationId xmlns:a16="http://schemas.microsoft.com/office/drawing/2014/main" id="{765E8457-60EF-753A-4D0B-AEB77CA06D25}"/>
              </a:ext>
            </a:extLst>
          </p:cNvPr>
          <p:cNvPicPr>
            <a:picLocks noChangeAspect="1"/>
          </p:cNvPicPr>
          <p:nvPr/>
        </p:nvPicPr>
        <p:blipFill>
          <a:blip r:embed="rId2"/>
          <a:stretch>
            <a:fillRect/>
          </a:stretch>
        </p:blipFill>
        <p:spPr>
          <a:xfrm>
            <a:off x="7747248" y="1981013"/>
            <a:ext cx="6645430" cy="3161212"/>
          </a:xfrm>
          <a:prstGeom prst="rect">
            <a:avLst/>
          </a:prstGeom>
        </p:spPr>
      </p:pic>
    </p:spTree>
    <p:extLst>
      <p:ext uri="{BB962C8B-B14F-4D97-AF65-F5344CB8AC3E}">
        <p14:creationId xmlns:p14="http://schemas.microsoft.com/office/powerpoint/2010/main" val="3761208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3D646D-1779-6344-B3D1-2FC62D9BAA2A}"/>
              </a:ext>
            </a:extLst>
          </p:cNvPr>
          <p:cNvSpPr/>
          <p:nvPr/>
        </p:nvSpPr>
        <p:spPr>
          <a:xfrm>
            <a:off x="6451104" y="2818656"/>
            <a:ext cx="7447776" cy="28803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Rectangle 12">
            <a:extLst>
              <a:ext uri="{FF2B5EF4-FFF2-40B4-BE49-F238E27FC236}">
                <a16:creationId xmlns:a16="http://schemas.microsoft.com/office/drawing/2014/main" id="{6F5247DD-A3C0-C89E-8939-6D129C3199DF}"/>
              </a:ext>
            </a:extLst>
          </p:cNvPr>
          <p:cNvSpPr/>
          <p:nvPr/>
        </p:nvSpPr>
        <p:spPr>
          <a:xfrm>
            <a:off x="6451104" y="3123314"/>
            <a:ext cx="7447776" cy="50405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40</a:t>
            </a:fld>
            <a:endParaRPr lang="en-CA"/>
          </a:p>
        </p:txBody>
      </p:sp>
      <p:pic>
        <p:nvPicPr>
          <p:cNvPr id="8" name="Picture 7">
            <a:extLst>
              <a:ext uri="{FF2B5EF4-FFF2-40B4-BE49-F238E27FC236}">
                <a16:creationId xmlns:a16="http://schemas.microsoft.com/office/drawing/2014/main" id="{18BFFC90-D870-AE3C-C224-2E9F6DC16FA7}"/>
              </a:ext>
            </a:extLst>
          </p:cNvPr>
          <p:cNvPicPr>
            <a:picLocks noChangeAspect="1"/>
          </p:cNvPicPr>
          <p:nvPr/>
        </p:nvPicPr>
        <p:blipFill rotWithShape="1">
          <a:blip r:embed="rId2"/>
          <a:srcRect l="10133" t="9497" r="54922" b="617"/>
          <a:stretch/>
        </p:blipFill>
        <p:spPr>
          <a:xfrm>
            <a:off x="1410544" y="1228224"/>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846A06B-FD51-276B-0CCE-381733032F2A}"/>
              </a:ext>
            </a:extLst>
          </p:cNvPr>
          <p:cNvSpPr txBox="1"/>
          <p:nvPr/>
        </p:nvSpPr>
        <p:spPr>
          <a:xfrm>
            <a:off x="2639866" y="6923112"/>
            <a:ext cx="1434432" cy="400110"/>
          </a:xfrm>
          <a:prstGeom prst="rect">
            <a:avLst/>
          </a:prstGeom>
          <a:noFill/>
        </p:spPr>
        <p:txBody>
          <a:bodyPr wrap="none" rtlCol="0">
            <a:spAutoFit/>
          </a:bodyPr>
          <a:lstStyle/>
          <a:p>
            <a:pPr algn="ctr"/>
            <a:r>
              <a:rPr lang="en-CA" sz="2000" dirty="0">
                <a:solidFill>
                  <a:schemeClr val="tx2"/>
                </a:solidFill>
              </a:rPr>
              <a:t>March 2020</a:t>
            </a:r>
          </a:p>
        </p:txBody>
      </p:sp>
      <p:pic>
        <p:nvPicPr>
          <p:cNvPr id="11" name="Picture 10">
            <a:extLst>
              <a:ext uri="{FF2B5EF4-FFF2-40B4-BE49-F238E27FC236}">
                <a16:creationId xmlns:a16="http://schemas.microsoft.com/office/drawing/2014/main" id="{A56731B7-1418-1A03-D65E-3B4551F880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31024" y="2242592"/>
            <a:ext cx="8453527" cy="2915788"/>
          </a:xfrm>
          <a:prstGeom prst="rect">
            <a:avLst/>
          </a:prstGeom>
        </p:spPr>
      </p:pic>
    </p:spTree>
    <p:extLst>
      <p:ext uri="{BB962C8B-B14F-4D97-AF65-F5344CB8AC3E}">
        <p14:creationId xmlns:p14="http://schemas.microsoft.com/office/powerpoint/2010/main" val="4261199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0A409-2A42-57C1-22C4-6118F0DF4327}"/>
              </a:ext>
            </a:extLst>
          </p:cNvPr>
          <p:cNvSpPr>
            <a:spLocks noGrp="1"/>
          </p:cNvSpPr>
          <p:nvPr>
            <p:ph type="sldNum" sz="quarter" idx="12"/>
          </p:nvPr>
        </p:nvSpPr>
        <p:spPr/>
        <p:txBody>
          <a:bodyPr/>
          <a:lstStyle/>
          <a:p>
            <a:fld id="{6734F48E-A456-4E2F-B17E-509464F7A050}" type="slidenum">
              <a:rPr lang="en-CA" smtClean="0"/>
              <a:pPr/>
              <a:t>41</a:t>
            </a:fld>
            <a:endParaRPr lang="en-CA"/>
          </a:p>
        </p:txBody>
      </p:sp>
      <p:pic>
        <p:nvPicPr>
          <p:cNvPr id="8" name="Picture 7">
            <a:extLst>
              <a:ext uri="{FF2B5EF4-FFF2-40B4-BE49-F238E27FC236}">
                <a16:creationId xmlns:a16="http://schemas.microsoft.com/office/drawing/2014/main" id="{18BFFC90-D870-AE3C-C224-2E9F6DC16FA7}"/>
              </a:ext>
            </a:extLst>
          </p:cNvPr>
          <p:cNvPicPr>
            <a:picLocks noChangeAspect="1"/>
          </p:cNvPicPr>
          <p:nvPr/>
        </p:nvPicPr>
        <p:blipFill rotWithShape="1">
          <a:blip r:embed="rId2"/>
          <a:srcRect l="10133" t="9497" r="54922" b="617"/>
          <a:stretch/>
        </p:blipFill>
        <p:spPr>
          <a:xfrm>
            <a:off x="1410544" y="1228224"/>
            <a:ext cx="3888984" cy="5470241"/>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846A06B-FD51-276B-0CCE-381733032F2A}"/>
              </a:ext>
            </a:extLst>
          </p:cNvPr>
          <p:cNvSpPr txBox="1"/>
          <p:nvPr/>
        </p:nvSpPr>
        <p:spPr>
          <a:xfrm>
            <a:off x="2639866" y="6923112"/>
            <a:ext cx="1434432" cy="400110"/>
          </a:xfrm>
          <a:prstGeom prst="rect">
            <a:avLst/>
          </a:prstGeom>
          <a:noFill/>
        </p:spPr>
        <p:txBody>
          <a:bodyPr wrap="none" rtlCol="0">
            <a:spAutoFit/>
          </a:bodyPr>
          <a:lstStyle/>
          <a:p>
            <a:pPr algn="ctr"/>
            <a:r>
              <a:rPr lang="en-CA" sz="2000" dirty="0">
                <a:solidFill>
                  <a:schemeClr val="tx2"/>
                </a:solidFill>
              </a:rPr>
              <a:t>March 2020</a:t>
            </a:r>
          </a:p>
        </p:txBody>
      </p:sp>
      <p:pic>
        <p:nvPicPr>
          <p:cNvPr id="4" name="Picture 3">
            <a:extLst>
              <a:ext uri="{FF2B5EF4-FFF2-40B4-BE49-F238E27FC236}">
                <a16:creationId xmlns:a16="http://schemas.microsoft.com/office/drawing/2014/main" id="{1179CF72-429D-EFD6-B4EA-7ED74A891A3F}"/>
              </a:ext>
            </a:extLst>
          </p:cNvPr>
          <p:cNvPicPr>
            <a:picLocks noChangeAspect="1"/>
          </p:cNvPicPr>
          <p:nvPr/>
        </p:nvPicPr>
        <p:blipFill>
          <a:blip r:embed="rId3"/>
          <a:stretch>
            <a:fillRect/>
          </a:stretch>
        </p:blipFill>
        <p:spPr>
          <a:xfrm>
            <a:off x="6082884" y="802432"/>
            <a:ext cx="6980538" cy="2644258"/>
          </a:xfrm>
          <a:prstGeom prst="rect">
            <a:avLst/>
          </a:prstGeom>
        </p:spPr>
      </p:pic>
      <p:pic>
        <p:nvPicPr>
          <p:cNvPr id="6" name="Picture 5">
            <a:extLst>
              <a:ext uri="{FF2B5EF4-FFF2-40B4-BE49-F238E27FC236}">
                <a16:creationId xmlns:a16="http://schemas.microsoft.com/office/drawing/2014/main" id="{946BF094-B743-2089-C816-BF1B7BB09FD3}"/>
              </a:ext>
            </a:extLst>
          </p:cNvPr>
          <p:cNvPicPr>
            <a:picLocks noChangeAspect="1"/>
          </p:cNvPicPr>
          <p:nvPr/>
        </p:nvPicPr>
        <p:blipFill>
          <a:blip r:embed="rId4"/>
          <a:stretch>
            <a:fillRect/>
          </a:stretch>
        </p:blipFill>
        <p:spPr>
          <a:xfrm>
            <a:off x="6157700" y="3538736"/>
            <a:ext cx="6980538" cy="1367911"/>
          </a:xfrm>
          <a:prstGeom prst="rect">
            <a:avLst/>
          </a:prstGeom>
        </p:spPr>
      </p:pic>
      <p:sp>
        <p:nvSpPr>
          <p:cNvPr id="7" name="Arrow: Left 6">
            <a:extLst>
              <a:ext uri="{FF2B5EF4-FFF2-40B4-BE49-F238E27FC236}">
                <a16:creationId xmlns:a16="http://schemas.microsoft.com/office/drawing/2014/main" id="{A5592043-5AAC-6AB6-11A0-EB812DA09F7B}"/>
              </a:ext>
            </a:extLst>
          </p:cNvPr>
          <p:cNvSpPr/>
          <p:nvPr/>
        </p:nvSpPr>
        <p:spPr>
          <a:xfrm>
            <a:off x="11635894" y="2166126"/>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Arrow: Left 9">
            <a:extLst>
              <a:ext uri="{FF2B5EF4-FFF2-40B4-BE49-F238E27FC236}">
                <a16:creationId xmlns:a16="http://schemas.microsoft.com/office/drawing/2014/main" id="{E0B491ED-057D-4E32-BC6F-C833983BD1BC}"/>
              </a:ext>
            </a:extLst>
          </p:cNvPr>
          <p:cNvSpPr/>
          <p:nvPr/>
        </p:nvSpPr>
        <p:spPr>
          <a:xfrm flipH="1">
            <a:off x="7356979" y="1977793"/>
            <a:ext cx="1584176" cy="360040"/>
          </a:xfrm>
          <a:prstGeom prst="lef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5" name="Picture 14">
            <a:extLst>
              <a:ext uri="{FF2B5EF4-FFF2-40B4-BE49-F238E27FC236}">
                <a16:creationId xmlns:a16="http://schemas.microsoft.com/office/drawing/2014/main" id="{2A6444DF-4478-FABE-7E1B-1B42AFD7F44C}"/>
              </a:ext>
            </a:extLst>
          </p:cNvPr>
          <p:cNvPicPr>
            <a:picLocks noChangeAspect="1"/>
          </p:cNvPicPr>
          <p:nvPr/>
        </p:nvPicPr>
        <p:blipFill>
          <a:blip r:embed="rId5"/>
          <a:stretch>
            <a:fillRect/>
          </a:stretch>
        </p:blipFill>
        <p:spPr>
          <a:xfrm>
            <a:off x="6157700" y="4846955"/>
            <a:ext cx="6980538" cy="2116358"/>
          </a:xfrm>
          <a:prstGeom prst="rect">
            <a:avLst/>
          </a:prstGeom>
        </p:spPr>
      </p:pic>
      <p:sp>
        <p:nvSpPr>
          <p:cNvPr id="16" name="Arrow: Left 15">
            <a:extLst>
              <a:ext uri="{FF2B5EF4-FFF2-40B4-BE49-F238E27FC236}">
                <a16:creationId xmlns:a16="http://schemas.microsoft.com/office/drawing/2014/main" id="{E7AA30BF-0004-1391-C806-8CED3AA9EC3E}"/>
              </a:ext>
            </a:extLst>
          </p:cNvPr>
          <p:cNvSpPr/>
          <p:nvPr/>
        </p:nvSpPr>
        <p:spPr>
          <a:xfrm flipH="1">
            <a:off x="7196337" y="5987008"/>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Arrow: Left 16">
            <a:extLst>
              <a:ext uri="{FF2B5EF4-FFF2-40B4-BE49-F238E27FC236}">
                <a16:creationId xmlns:a16="http://schemas.microsoft.com/office/drawing/2014/main" id="{09A85C5B-0F64-7B77-E94D-050469E08B90}"/>
              </a:ext>
            </a:extLst>
          </p:cNvPr>
          <p:cNvSpPr/>
          <p:nvPr/>
        </p:nvSpPr>
        <p:spPr>
          <a:xfrm flipH="1">
            <a:off x="7196337" y="6475160"/>
            <a:ext cx="1584176" cy="360040"/>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802370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42</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542845"/>
            <a:ext cx="8640960" cy="6740307"/>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Botswana’s strategic </a:t>
            </a:r>
            <a:r>
              <a:rPr lang="en-CA" sz="2800" b="1" i="1" dirty="0">
                <a:solidFill>
                  <a:schemeClr val="tx2"/>
                </a:solidFill>
              </a:rPr>
              <a:t>health</a:t>
            </a:r>
            <a:r>
              <a:rPr lang="en-CA" sz="2800" dirty="0">
                <a:solidFill>
                  <a:schemeClr val="tx2"/>
                </a:solidFill>
              </a:rPr>
              <a:t> </a:t>
            </a:r>
            <a:r>
              <a:rPr lang="en-CA" sz="2800" b="1" i="1" dirty="0">
                <a:solidFill>
                  <a:schemeClr val="tx2"/>
                </a:solidFill>
              </a:rPr>
              <a:t>focus</a:t>
            </a:r>
            <a:r>
              <a:rPr lang="en-CA" sz="2800" dirty="0">
                <a:solidFill>
                  <a:schemeClr val="tx2"/>
                </a:solidFill>
              </a:rPr>
              <a:t> is broadening (since 2010) to address the growing </a:t>
            </a:r>
            <a:r>
              <a:rPr lang="en-CA" sz="2800" b="1" i="1" dirty="0">
                <a:solidFill>
                  <a:schemeClr val="tx2"/>
                </a:solidFill>
              </a:rPr>
              <a:t>NCD</a:t>
            </a:r>
            <a:r>
              <a:rPr lang="en-CA" sz="2800" dirty="0">
                <a:solidFill>
                  <a:schemeClr val="tx2"/>
                </a:solidFill>
              </a:rPr>
              <a:t> burden.</a:t>
            </a:r>
          </a:p>
          <a:p>
            <a:pPr marL="449263" indent="-449263" algn="l">
              <a:buSzPct val="75000"/>
              <a:buFont typeface="Wingdings" panose="05000000000000000000" pitchFamily="2" charset="2"/>
              <a:buChar char="q"/>
            </a:pPr>
            <a:r>
              <a:rPr lang="en-CA" sz="2800" dirty="0">
                <a:solidFill>
                  <a:schemeClr val="tx2"/>
                </a:solidFill>
              </a:rPr>
              <a:t>Driven by UHC goals, a package of </a:t>
            </a:r>
            <a:r>
              <a:rPr lang="en-CA" sz="2800" b="1" i="1" dirty="0">
                <a:solidFill>
                  <a:schemeClr val="tx2"/>
                </a:solidFill>
              </a:rPr>
              <a:t>basic health services </a:t>
            </a:r>
            <a:r>
              <a:rPr lang="en-CA" sz="2800" dirty="0">
                <a:solidFill>
                  <a:schemeClr val="tx2"/>
                </a:solidFill>
              </a:rPr>
              <a:t>has been defined, largely to be delivered in </a:t>
            </a:r>
            <a:r>
              <a:rPr lang="en-CA" sz="2800" b="1" i="1" dirty="0">
                <a:solidFill>
                  <a:schemeClr val="tx2"/>
                </a:solidFill>
              </a:rPr>
              <a:t>primary</a:t>
            </a:r>
            <a:r>
              <a:rPr lang="en-CA" sz="2800" dirty="0">
                <a:solidFill>
                  <a:schemeClr val="tx2"/>
                </a:solidFill>
              </a:rPr>
              <a:t> or </a:t>
            </a:r>
            <a:r>
              <a:rPr lang="en-CA" sz="2800" b="1" i="1" dirty="0">
                <a:solidFill>
                  <a:schemeClr val="tx2"/>
                </a:solidFill>
              </a:rPr>
              <a:t>community care </a:t>
            </a:r>
            <a:r>
              <a:rPr lang="en-CA" sz="2800" dirty="0">
                <a:solidFill>
                  <a:schemeClr val="tx2"/>
                </a:solidFill>
              </a:rPr>
              <a:t>settings.</a:t>
            </a:r>
          </a:p>
          <a:p>
            <a:pPr marL="449263" indent="-449263" algn="l">
              <a:buSzPct val="75000"/>
              <a:buFont typeface="Wingdings" panose="05000000000000000000" pitchFamily="2" charset="2"/>
              <a:buChar char="q"/>
            </a:pPr>
            <a:r>
              <a:rPr lang="en-CA" sz="2800" dirty="0">
                <a:solidFill>
                  <a:schemeClr val="tx2"/>
                </a:solidFill>
              </a:rPr>
              <a:t>More recently, the digital health focus has shifted from M&amp;E-only toward </a:t>
            </a:r>
            <a:r>
              <a:rPr lang="en-CA" sz="2800" b="1" i="1" dirty="0">
                <a:solidFill>
                  <a:schemeClr val="tx2"/>
                </a:solidFill>
              </a:rPr>
              <a:t>broader support of care delivery workflows </a:t>
            </a:r>
            <a:r>
              <a:rPr lang="en-CA" sz="2800" dirty="0">
                <a:solidFill>
                  <a:schemeClr val="tx2"/>
                </a:solidFill>
              </a:rPr>
              <a:t>executed at the point of service.</a:t>
            </a:r>
          </a:p>
          <a:p>
            <a:pPr marL="449263" indent="-449263" algn="l">
              <a:buSzPct val="75000"/>
              <a:buFont typeface="Wingdings" panose="05000000000000000000" pitchFamily="2" charset="2"/>
              <a:buChar char="q"/>
            </a:pPr>
            <a:r>
              <a:rPr lang="en-CA" sz="2800" b="1" i="1" dirty="0">
                <a:solidFill>
                  <a:schemeClr val="tx2"/>
                </a:solidFill>
              </a:rPr>
              <a:t>Care continuity</a:t>
            </a:r>
            <a:r>
              <a:rPr lang="en-CA" sz="2800" dirty="0">
                <a:solidFill>
                  <a:schemeClr val="tx2"/>
                </a:solidFill>
              </a:rPr>
              <a:t> is recognized as important. Health </a:t>
            </a:r>
            <a:r>
              <a:rPr lang="en-CA" sz="2800" b="1" i="1" dirty="0">
                <a:solidFill>
                  <a:schemeClr val="tx2"/>
                </a:solidFill>
              </a:rPr>
              <a:t>data sharing infrastructure</a:t>
            </a:r>
            <a:r>
              <a:rPr lang="en-CA" sz="2800" dirty="0">
                <a:solidFill>
                  <a:schemeClr val="tx2"/>
                </a:solidFill>
              </a:rPr>
              <a:t> has been identified as a strategic initiative to help address it.</a:t>
            </a:r>
          </a:p>
          <a:p>
            <a:pPr marL="449263" indent="-449263" algn="l">
              <a:buSzPct val="75000"/>
              <a:buFont typeface="Wingdings" panose="05000000000000000000" pitchFamily="2" charset="2"/>
              <a:buChar char="q"/>
            </a:pPr>
            <a:r>
              <a:rPr lang="en-CA" sz="2800" dirty="0">
                <a:solidFill>
                  <a:schemeClr val="tx2"/>
                </a:solidFill>
              </a:rPr>
              <a:t>Botswana needs a national digital health “blueprint”, including national </a:t>
            </a:r>
            <a:r>
              <a:rPr lang="en-CA" sz="2800" b="1" i="1" dirty="0">
                <a:solidFill>
                  <a:schemeClr val="tx2"/>
                </a:solidFill>
              </a:rPr>
              <a:t>norms and standards</a:t>
            </a:r>
            <a:r>
              <a:rPr lang="en-CA" sz="2800" dirty="0">
                <a:solidFill>
                  <a:schemeClr val="tx2"/>
                </a:solidFill>
              </a:rPr>
              <a:t>.</a:t>
            </a:r>
          </a:p>
          <a:p>
            <a:pPr marL="449263" indent="-449263" algn="l">
              <a:buSzPct val="75000"/>
              <a:buFont typeface="Wingdings" panose="05000000000000000000" pitchFamily="2" charset="2"/>
              <a:buChar char="q"/>
            </a:pPr>
            <a:r>
              <a:rPr lang="en-CA" sz="2800" b="1" i="1" dirty="0">
                <a:solidFill>
                  <a:schemeClr val="tx2"/>
                </a:solidFill>
              </a:rPr>
              <a:t>Capacity</a:t>
            </a:r>
            <a:r>
              <a:rPr lang="en-CA" sz="2800" dirty="0">
                <a:solidFill>
                  <a:schemeClr val="tx2"/>
                </a:solidFill>
              </a:rPr>
              <a:t> is a limiter, and a key challenge to overcome.</a:t>
            </a:r>
          </a:p>
        </p:txBody>
      </p:sp>
    </p:spTree>
    <p:extLst>
      <p:ext uri="{BB962C8B-B14F-4D97-AF65-F5344CB8AC3E}">
        <p14:creationId xmlns:p14="http://schemas.microsoft.com/office/powerpoint/2010/main" val="1188215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43</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3826" y="2026568"/>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101255" y="2890664"/>
            <a:ext cx="8094265" cy="2123658"/>
          </a:xfrm>
          <a:prstGeom prst="rect">
            <a:avLst/>
          </a:prstGeom>
          <a:noFill/>
        </p:spPr>
        <p:txBody>
          <a:bodyPr wrap="square" rtlCol="0">
            <a:spAutoFit/>
          </a:bodyPr>
          <a:lstStyle/>
          <a:p>
            <a:pPr algn="r"/>
            <a:r>
              <a:rPr lang="en-CA" sz="4400" dirty="0">
                <a:solidFill>
                  <a:schemeClr val="tx2"/>
                </a:solidFill>
              </a:rPr>
              <a:t>How much </a:t>
            </a:r>
            <a:r>
              <a:rPr lang="en-CA" sz="4400" b="1" i="1" dirty="0">
                <a:solidFill>
                  <a:schemeClr val="tx2"/>
                </a:solidFill>
              </a:rPr>
              <a:t>progress</a:t>
            </a:r>
            <a:r>
              <a:rPr lang="en-CA" sz="4400" dirty="0">
                <a:solidFill>
                  <a:schemeClr val="tx2"/>
                </a:solidFill>
              </a:rPr>
              <a:t> have we made in moving forward with our digital health agenda?</a:t>
            </a:r>
          </a:p>
        </p:txBody>
      </p:sp>
    </p:spTree>
    <p:extLst>
      <p:ext uri="{BB962C8B-B14F-4D97-AF65-F5344CB8AC3E}">
        <p14:creationId xmlns:p14="http://schemas.microsoft.com/office/powerpoint/2010/main" val="3237723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40E7-E4D6-3885-E30D-FC50A2B067B4}"/>
              </a:ext>
            </a:extLst>
          </p:cNvPr>
          <p:cNvSpPr>
            <a:spLocks noGrp="1"/>
          </p:cNvSpPr>
          <p:nvPr>
            <p:ph type="title"/>
          </p:nvPr>
        </p:nvSpPr>
        <p:spPr/>
        <p:txBody>
          <a:bodyPr/>
          <a:lstStyle/>
          <a:p>
            <a:r>
              <a:rPr lang="en-CA" dirty="0"/>
              <a:t>Present status</a:t>
            </a:r>
          </a:p>
        </p:txBody>
      </p:sp>
      <p:sp>
        <p:nvSpPr>
          <p:cNvPr id="3" name="Content Placeholder 2">
            <a:extLst>
              <a:ext uri="{FF2B5EF4-FFF2-40B4-BE49-F238E27FC236}">
                <a16:creationId xmlns:a16="http://schemas.microsoft.com/office/drawing/2014/main" id="{B28D8FFB-1735-7B96-58F8-741F6F412272}"/>
              </a:ext>
            </a:extLst>
          </p:cNvPr>
          <p:cNvSpPr>
            <a:spLocks noGrp="1"/>
          </p:cNvSpPr>
          <p:nvPr>
            <p:ph idx="1"/>
          </p:nvPr>
        </p:nvSpPr>
        <p:spPr/>
        <p:txBody>
          <a:bodyPr>
            <a:normAutofit fontScale="92500" lnSpcReduction="20000"/>
          </a:bodyPr>
          <a:lstStyle/>
          <a:p>
            <a:r>
              <a:rPr lang="en-CA" dirty="0"/>
              <a:t>Executing Digital Health Strategy (2020-2024)</a:t>
            </a:r>
          </a:p>
          <a:p>
            <a:r>
              <a:rPr lang="en-CA" dirty="0"/>
              <a:t>Active TAP project underway (HIV-focused)</a:t>
            </a:r>
          </a:p>
          <a:p>
            <a:pPr lvl="1"/>
            <a:r>
              <a:rPr lang="en-CA" dirty="0"/>
              <a:t>FHIR-based HIE based on IPS under construction; tech assessment complete on first use cases (UC1, UC2)</a:t>
            </a:r>
          </a:p>
          <a:p>
            <a:pPr lvl="1"/>
            <a:r>
              <a:rPr lang="en-CA" dirty="0"/>
              <a:t>UB/UCSF Health EA initiative underway; Jul-8 meeting planned</a:t>
            </a:r>
          </a:p>
          <a:p>
            <a:r>
              <a:rPr lang="en-CA" dirty="0"/>
              <a:t>WHO-supported DHIS2 initiative underway (expanding upon Tracker-supported COVID workflows)</a:t>
            </a:r>
          </a:p>
          <a:p>
            <a:r>
              <a:rPr lang="en-CA" dirty="0"/>
              <a:t>Planned replacement of PIMS point-of-service (POS) solution with OpenMRS EMR</a:t>
            </a:r>
          </a:p>
        </p:txBody>
      </p:sp>
    </p:spTree>
    <p:extLst>
      <p:ext uri="{BB962C8B-B14F-4D97-AF65-F5344CB8AC3E}">
        <p14:creationId xmlns:p14="http://schemas.microsoft.com/office/powerpoint/2010/main" val="748939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with medium confidence">
            <a:extLst>
              <a:ext uri="{FF2B5EF4-FFF2-40B4-BE49-F238E27FC236}">
                <a16:creationId xmlns:a16="http://schemas.microsoft.com/office/drawing/2014/main" id="{B0C96135-4BC9-848D-6592-85C038E4B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569" y="0"/>
            <a:ext cx="11973261" cy="8229600"/>
          </a:xfrm>
          <a:prstGeom prst="rect">
            <a:avLst/>
          </a:prstGeom>
        </p:spPr>
      </p:pic>
      <p:sp>
        <p:nvSpPr>
          <p:cNvPr id="6" name="TextBox 5">
            <a:extLst>
              <a:ext uri="{FF2B5EF4-FFF2-40B4-BE49-F238E27FC236}">
                <a16:creationId xmlns:a16="http://schemas.microsoft.com/office/drawing/2014/main" id="{794084BC-2A2C-CB7C-EA14-3795F8DEC2E6}"/>
              </a:ext>
            </a:extLst>
          </p:cNvPr>
          <p:cNvSpPr txBox="1"/>
          <p:nvPr/>
        </p:nvSpPr>
        <p:spPr>
          <a:xfrm>
            <a:off x="7315199" y="7446935"/>
            <a:ext cx="6865919" cy="523220"/>
          </a:xfrm>
          <a:prstGeom prst="rect">
            <a:avLst/>
          </a:prstGeom>
          <a:noFill/>
        </p:spPr>
        <p:txBody>
          <a:bodyPr wrap="none" rtlCol="0">
            <a:spAutoFit/>
          </a:bodyPr>
          <a:lstStyle/>
          <a:p>
            <a:pPr algn="r"/>
            <a:r>
              <a:rPr lang="en-CA" sz="2800" dirty="0">
                <a:solidFill>
                  <a:schemeClr val="tx2"/>
                </a:solidFill>
              </a:rPr>
              <a:t>Recent draft of Health Enterprise Architecture</a:t>
            </a:r>
          </a:p>
        </p:txBody>
      </p:sp>
    </p:spTree>
    <p:extLst>
      <p:ext uri="{BB962C8B-B14F-4D97-AF65-F5344CB8AC3E}">
        <p14:creationId xmlns:p14="http://schemas.microsoft.com/office/powerpoint/2010/main" val="2463103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BB9B03-5519-17DD-7AFB-5FA73C1BE03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44183" y="0"/>
            <a:ext cx="11071211" cy="8229600"/>
          </a:xfrm>
          <a:prstGeom prst="rect">
            <a:avLst/>
          </a:prstGeom>
        </p:spPr>
      </p:pic>
      <p:sp>
        <p:nvSpPr>
          <p:cNvPr id="3" name="TextBox 2">
            <a:extLst>
              <a:ext uri="{FF2B5EF4-FFF2-40B4-BE49-F238E27FC236}">
                <a16:creationId xmlns:a16="http://schemas.microsoft.com/office/drawing/2014/main" id="{E38C9404-15EF-936D-637B-F597B4433904}"/>
              </a:ext>
            </a:extLst>
          </p:cNvPr>
          <p:cNvSpPr txBox="1"/>
          <p:nvPr/>
        </p:nvSpPr>
        <p:spPr>
          <a:xfrm>
            <a:off x="170482" y="2805193"/>
            <a:ext cx="3386380" cy="1938992"/>
          </a:xfrm>
          <a:prstGeom prst="rect">
            <a:avLst/>
          </a:prstGeom>
          <a:noFill/>
        </p:spPr>
        <p:txBody>
          <a:bodyPr wrap="square" rtlCol="0">
            <a:spAutoFit/>
          </a:bodyPr>
          <a:lstStyle/>
          <a:p>
            <a:pPr algn="r"/>
            <a:r>
              <a:rPr lang="en-CA" sz="2400" dirty="0">
                <a:solidFill>
                  <a:schemeClr val="tx2"/>
                </a:solidFill>
              </a:rPr>
              <a:t>OpenHIM-orchestrated </a:t>
            </a:r>
            <a:r>
              <a:rPr lang="en-CA" sz="2400" b="1" dirty="0">
                <a:solidFill>
                  <a:schemeClr val="tx2"/>
                </a:solidFill>
              </a:rPr>
              <a:t>regional</a:t>
            </a:r>
            <a:r>
              <a:rPr lang="en-CA" sz="2400" dirty="0">
                <a:solidFill>
                  <a:schemeClr val="tx2"/>
                </a:solidFill>
              </a:rPr>
              <a:t> process flows for Lab Orders / Reports and DHIS2-based analytics.</a:t>
            </a:r>
          </a:p>
          <a:p>
            <a:pPr algn="r"/>
            <a:r>
              <a:rPr lang="en-CA" sz="2400" b="1" dirty="0">
                <a:solidFill>
                  <a:schemeClr val="tx2"/>
                </a:solidFill>
              </a:rPr>
              <a:t>In progress.</a:t>
            </a:r>
          </a:p>
        </p:txBody>
      </p:sp>
    </p:spTree>
    <p:extLst>
      <p:ext uri="{BB962C8B-B14F-4D97-AF65-F5344CB8AC3E}">
        <p14:creationId xmlns:p14="http://schemas.microsoft.com/office/powerpoint/2010/main" val="3535105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2F224-E57D-5351-23BB-A17F7B83B6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84608" y="0"/>
            <a:ext cx="8685594" cy="8229600"/>
          </a:xfrm>
          <a:prstGeom prst="rect">
            <a:avLst/>
          </a:prstGeom>
        </p:spPr>
      </p:pic>
      <p:sp>
        <p:nvSpPr>
          <p:cNvPr id="3" name="TextBox 2">
            <a:extLst>
              <a:ext uri="{FF2B5EF4-FFF2-40B4-BE49-F238E27FC236}">
                <a16:creationId xmlns:a16="http://schemas.microsoft.com/office/drawing/2014/main" id="{B8B085EC-4EFA-AEC1-D816-170127C93A91}"/>
              </a:ext>
            </a:extLst>
          </p:cNvPr>
          <p:cNvSpPr txBox="1"/>
          <p:nvPr/>
        </p:nvSpPr>
        <p:spPr>
          <a:xfrm>
            <a:off x="170482" y="2805193"/>
            <a:ext cx="5514126" cy="1569660"/>
          </a:xfrm>
          <a:prstGeom prst="rect">
            <a:avLst/>
          </a:prstGeom>
          <a:noFill/>
        </p:spPr>
        <p:txBody>
          <a:bodyPr wrap="square" rtlCol="0">
            <a:spAutoFit/>
          </a:bodyPr>
          <a:lstStyle/>
          <a:p>
            <a:pPr algn="r"/>
            <a:r>
              <a:rPr lang="en-CA" sz="2400" dirty="0">
                <a:solidFill>
                  <a:schemeClr val="tx2"/>
                </a:solidFill>
              </a:rPr>
              <a:t>OpenHIM-orchestrated </a:t>
            </a:r>
            <a:r>
              <a:rPr lang="en-CA" sz="2400" b="1" dirty="0">
                <a:solidFill>
                  <a:schemeClr val="tx2"/>
                </a:solidFill>
              </a:rPr>
              <a:t>national</a:t>
            </a:r>
            <a:r>
              <a:rPr lang="en-CA" sz="2400" dirty="0">
                <a:solidFill>
                  <a:schemeClr val="tx2"/>
                </a:solidFill>
              </a:rPr>
              <a:t> process flows for claims adjudication and national-level analytics using DHIS2.</a:t>
            </a:r>
          </a:p>
          <a:p>
            <a:pPr algn="r"/>
            <a:r>
              <a:rPr lang="en-CA" sz="2400" b="1" dirty="0">
                <a:solidFill>
                  <a:schemeClr val="tx2"/>
                </a:solidFill>
              </a:rPr>
              <a:t>In progress.</a:t>
            </a:r>
          </a:p>
        </p:txBody>
      </p:sp>
    </p:spTree>
    <p:extLst>
      <p:ext uri="{BB962C8B-B14F-4D97-AF65-F5344CB8AC3E}">
        <p14:creationId xmlns:p14="http://schemas.microsoft.com/office/powerpoint/2010/main" val="1425250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48</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1030150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763AF3-F62B-B0AC-8532-90CE111AEEAD}"/>
              </a:ext>
            </a:extLst>
          </p:cNvPr>
          <p:cNvSpPr>
            <a:spLocks noGrp="1"/>
          </p:cNvSpPr>
          <p:nvPr>
            <p:ph type="sldNum" sz="quarter" idx="12"/>
          </p:nvPr>
        </p:nvSpPr>
        <p:spPr/>
        <p:txBody>
          <a:bodyPr/>
          <a:lstStyle/>
          <a:p>
            <a:fld id="{6734F48E-A456-4E2F-B17E-509464F7A050}" type="slidenum">
              <a:rPr lang="en-CA" smtClean="0"/>
              <a:pPr/>
              <a:t>49</a:t>
            </a:fld>
            <a:endParaRPr lang="en-CA"/>
          </a:p>
        </p:txBody>
      </p:sp>
      <p:sp>
        <p:nvSpPr>
          <p:cNvPr id="5" name="TextBox 4">
            <a:extLst>
              <a:ext uri="{FF2B5EF4-FFF2-40B4-BE49-F238E27FC236}">
                <a16:creationId xmlns:a16="http://schemas.microsoft.com/office/drawing/2014/main" id="{350CCE13-8477-D522-9DB2-F901DF883F33}"/>
              </a:ext>
            </a:extLst>
          </p:cNvPr>
          <p:cNvSpPr txBox="1"/>
          <p:nvPr/>
        </p:nvSpPr>
        <p:spPr>
          <a:xfrm>
            <a:off x="4650904" y="946448"/>
            <a:ext cx="4565930" cy="1631216"/>
          </a:xfrm>
          <a:prstGeom prst="rect">
            <a:avLst/>
          </a:prstGeom>
          <a:noFill/>
        </p:spPr>
        <p:txBody>
          <a:bodyPr wrap="none" rtlCol="0">
            <a:spAutoFit/>
          </a:bodyPr>
          <a:lstStyle/>
          <a:p>
            <a:pPr algn="l"/>
            <a:r>
              <a:rPr lang="en-CA" sz="10000" b="1">
                <a:solidFill>
                  <a:schemeClr val="tx2"/>
                </a:solidFill>
              </a:rPr>
              <a:t>COFFEE!</a:t>
            </a:r>
          </a:p>
        </p:txBody>
      </p:sp>
      <p:pic>
        <p:nvPicPr>
          <p:cNvPr id="7" name="Picture 6" descr="A group of white people jumping&#10;&#10;Description automatically generated">
            <a:extLst>
              <a:ext uri="{FF2B5EF4-FFF2-40B4-BE49-F238E27FC236}">
                <a16:creationId xmlns:a16="http://schemas.microsoft.com/office/drawing/2014/main" id="{37FE98B9-38D7-61D1-B658-A85C5AECC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824" y="2386608"/>
            <a:ext cx="6183711" cy="4699620"/>
          </a:xfrm>
          <a:prstGeom prst="rect">
            <a:avLst/>
          </a:prstGeom>
        </p:spPr>
      </p:pic>
    </p:spTree>
    <p:extLst>
      <p:ext uri="{BB962C8B-B14F-4D97-AF65-F5344CB8AC3E}">
        <p14:creationId xmlns:p14="http://schemas.microsoft.com/office/powerpoint/2010/main" val="304698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5</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9536" y="1810544"/>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740227" y="2602632"/>
            <a:ext cx="8599309" cy="2123658"/>
          </a:xfrm>
          <a:prstGeom prst="rect">
            <a:avLst/>
          </a:prstGeom>
          <a:noFill/>
        </p:spPr>
        <p:txBody>
          <a:bodyPr wrap="square" rtlCol="0">
            <a:spAutoFit/>
          </a:bodyPr>
          <a:lstStyle/>
          <a:p>
            <a:pPr algn="r"/>
            <a:r>
              <a:rPr lang="en-CA" sz="4400" dirty="0">
                <a:solidFill>
                  <a:schemeClr val="tx2"/>
                </a:solidFill>
              </a:rPr>
              <a:t>Based on IHME, what are our </a:t>
            </a:r>
            <a:r>
              <a:rPr lang="en-CA" sz="4400" b="1" dirty="0">
                <a:solidFill>
                  <a:schemeClr val="tx2"/>
                </a:solidFill>
              </a:rPr>
              <a:t>health</a:t>
            </a:r>
            <a:r>
              <a:rPr lang="en-CA" sz="4400" dirty="0">
                <a:solidFill>
                  <a:schemeClr val="tx2"/>
                </a:solidFill>
              </a:rPr>
              <a:t> </a:t>
            </a:r>
            <a:r>
              <a:rPr lang="en-CA" sz="4400" b="1" dirty="0">
                <a:solidFill>
                  <a:schemeClr val="tx2"/>
                </a:solidFill>
              </a:rPr>
              <a:t>metrics</a:t>
            </a:r>
            <a:r>
              <a:rPr lang="en-CA" sz="4400" dirty="0">
                <a:solidFill>
                  <a:schemeClr val="tx2"/>
                </a:solidFill>
              </a:rPr>
              <a:t>, including our current </a:t>
            </a:r>
            <a:r>
              <a:rPr lang="en-CA" sz="4400" b="1" dirty="0">
                <a:solidFill>
                  <a:schemeClr val="tx2"/>
                </a:solidFill>
              </a:rPr>
              <a:t>burden </a:t>
            </a:r>
            <a:r>
              <a:rPr lang="en-CA" sz="4400" dirty="0">
                <a:solidFill>
                  <a:schemeClr val="tx2"/>
                </a:solidFill>
              </a:rPr>
              <a:t>of disease?</a:t>
            </a:r>
          </a:p>
        </p:txBody>
      </p:sp>
      <p:sp>
        <p:nvSpPr>
          <p:cNvPr id="2" name="TextBox 1">
            <a:extLst>
              <a:ext uri="{FF2B5EF4-FFF2-40B4-BE49-F238E27FC236}">
                <a16:creationId xmlns:a16="http://schemas.microsoft.com/office/drawing/2014/main" id="{F1B7F03B-441A-11B5-E247-AA998090E382}"/>
              </a:ext>
            </a:extLst>
          </p:cNvPr>
          <p:cNvSpPr txBox="1"/>
          <p:nvPr/>
        </p:nvSpPr>
        <p:spPr>
          <a:xfrm>
            <a:off x="6139347" y="4871327"/>
            <a:ext cx="4200189" cy="230832"/>
          </a:xfrm>
          <a:prstGeom prst="rect">
            <a:avLst/>
          </a:prstGeom>
          <a:noFill/>
        </p:spPr>
        <p:txBody>
          <a:bodyPr wrap="none" rtlCol="0">
            <a:spAutoFit/>
          </a:bodyPr>
          <a:lstStyle/>
          <a:p>
            <a:pPr algn="l"/>
            <a:r>
              <a:rPr lang="en-CA" sz="900" dirty="0">
                <a:solidFill>
                  <a:schemeClr val="tx2"/>
                </a:solidFill>
                <a:hlinkClick r:id="rId3"/>
              </a:rPr>
              <a:t>https://www.healthdata.org/research-analysis/health-by-location/profiles/botswana</a:t>
            </a:r>
            <a:r>
              <a:rPr lang="en-CA" sz="900" dirty="0">
                <a:solidFill>
                  <a:schemeClr val="tx2"/>
                </a:solidFill>
              </a:rPr>
              <a:t> </a:t>
            </a:r>
          </a:p>
        </p:txBody>
      </p:sp>
    </p:spTree>
    <p:extLst>
      <p:ext uri="{BB962C8B-B14F-4D97-AF65-F5344CB8AC3E}">
        <p14:creationId xmlns:p14="http://schemas.microsoft.com/office/powerpoint/2010/main" val="1467535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person, box, sitting&#10;&#10;Description automatically generated">
            <a:extLst>
              <a:ext uri="{FF2B5EF4-FFF2-40B4-BE49-F238E27FC236}">
                <a16:creationId xmlns:a16="http://schemas.microsoft.com/office/drawing/2014/main" id="{24A3C41F-2E6A-4A06-BF80-B0A10C99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584" y="4176365"/>
            <a:ext cx="3806994" cy="3175033"/>
          </a:xfrm>
          <a:prstGeom prst="rect">
            <a:avLst/>
          </a:prstGeom>
        </p:spPr>
      </p:pic>
      <p:sp>
        <p:nvSpPr>
          <p:cNvPr id="2" name="Title 1">
            <a:extLst>
              <a:ext uri="{FF2B5EF4-FFF2-40B4-BE49-F238E27FC236}">
                <a16:creationId xmlns:a16="http://schemas.microsoft.com/office/drawing/2014/main" id="{ECA4E72B-48AF-434C-9210-4BC7787DC6D7}"/>
              </a:ext>
            </a:extLst>
          </p:cNvPr>
          <p:cNvSpPr>
            <a:spLocks noGrp="1"/>
          </p:cNvSpPr>
          <p:nvPr>
            <p:ph type="title"/>
          </p:nvPr>
        </p:nvSpPr>
        <p:spPr/>
        <p:txBody>
          <a:bodyPr/>
          <a:lstStyle/>
          <a:p>
            <a:r>
              <a:rPr lang="en-CA" dirty="0"/>
              <a:t>Workshop Agenda </a:t>
            </a:r>
          </a:p>
        </p:txBody>
      </p:sp>
      <p:sp>
        <p:nvSpPr>
          <p:cNvPr id="3" name="Content Placeholder 2">
            <a:extLst>
              <a:ext uri="{FF2B5EF4-FFF2-40B4-BE49-F238E27FC236}">
                <a16:creationId xmlns:a16="http://schemas.microsoft.com/office/drawing/2014/main" id="{7A0C0EBC-2587-47B0-95B7-5F14782F2193}"/>
              </a:ext>
            </a:extLst>
          </p:cNvPr>
          <p:cNvSpPr>
            <a:spLocks noGrp="1"/>
          </p:cNvSpPr>
          <p:nvPr>
            <p:ph idx="1"/>
          </p:nvPr>
        </p:nvSpPr>
        <p:spPr/>
        <p:txBody>
          <a:bodyPr>
            <a:normAutofit fontScale="62500" lnSpcReduction="20000"/>
          </a:bodyPr>
          <a:lstStyle/>
          <a:p>
            <a:r>
              <a:rPr lang="en-US" dirty="0"/>
              <a:t>Q1 – Official start &amp; brief introductions / Overview of Present State [9-10:30am]</a:t>
            </a:r>
          </a:p>
          <a:p>
            <a:pPr lvl="1"/>
            <a:r>
              <a:rPr lang="en-US" dirty="0"/>
              <a:t>IHME Burden of Disease (BOD); Digital Health Monitor report; Published Health and Digital Health Strategies; Digital health implementations to date</a:t>
            </a:r>
          </a:p>
          <a:p>
            <a:r>
              <a:rPr lang="en-US" dirty="0">
                <a:solidFill>
                  <a:srgbClr val="C00000"/>
                </a:solidFill>
              </a:rPr>
              <a:t>Q2 – Archetypal “OpenHIE-on-FHIR” Blueprint [11am-12pm]</a:t>
            </a:r>
          </a:p>
          <a:p>
            <a:pPr lvl="1"/>
            <a:r>
              <a:rPr lang="en-US" dirty="0">
                <a:solidFill>
                  <a:srgbClr val="C00000"/>
                </a:solidFill>
              </a:rPr>
              <a:t>Architectural elements; Conformance-testable digital health “Lego® blocks”; Normative Point-of-Service (POS) system behaviours</a:t>
            </a:r>
          </a:p>
          <a:p>
            <a:r>
              <a:rPr lang="en-US" dirty="0"/>
              <a:t>Lunch [12-1pm]</a:t>
            </a:r>
          </a:p>
          <a:p>
            <a:r>
              <a:rPr lang="en-US" dirty="0"/>
              <a:t>Q3 – Mapping from Present State to Future State [1-2:30pm]</a:t>
            </a:r>
          </a:p>
          <a:p>
            <a:pPr lvl="1"/>
            <a:r>
              <a:rPr lang="en-US" dirty="0"/>
              <a:t>Existing Infrastructural Elements and “Gaps”; Key Infrastructure </a:t>
            </a:r>
            <a:br>
              <a:rPr lang="en-US" dirty="0"/>
            </a:br>
            <a:r>
              <a:rPr lang="en-US" dirty="0"/>
              <a:t>Design Choices; Implementation Science Approaches </a:t>
            </a:r>
          </a:p>
          <a:p>
            <a:r>
              <a:rPr lang="en-US" dirty="0"/>
              <a:t>Q4 – Developing an Investment Rationale in real time [3-5pm]</a:t>
            </a:r>
          </a:p>
          <a:p>
            <a:pPr lvl="1"/>
            <a:r>
              <a:rPr lang="en-US" dirty="0"/>
              <a:t>Filling in the remaining tabs on the Investment Rationale tool; Sensitivity</a:t>
            </a:r>
            <a:br>
              <a:rPr lang="en-US" dirty="0"/>
            </a:br>
            <a:r>
              <a:rPr lang="en-US" dirty="0"/>
              <a:t>analysis; Discussion; Meeting close and next steps</a:t>
            </a:r>
          </a:p>
          <a:p>
            <a:endParaRPr lang="en-CA" dirty="0"/>
          </a:p>
        </p:txBody>
      </p:sp>
      <p:sp>
        <p:nvSpPr>
          <p:cNvPr id="4" name="Slide Number Placeholder 3">
            <a:extLst>
              <a:ext uri="{FF2B5EF4-FFF2-40B4-BE49-F238E27FC236}">
                <a16:creationId xmlns:a16="http://schemas.microsoft.com/office/drawing/2014/main" id="{BB6F7869-EF5D-405A-9222-F8EB89CA7C6C}"/>
              </a:ext>
            </a:extLst>
          </p:cNvPr>
          <p:cNvSpPr>
            <a:spLocks noGrp="1"/>
          </p:cNvSpPr>
          <p:nvPr>
            <p:ph type="sldNum" sz="quarter" idx="12"/>
          </p:nvPr>
        </p:nvSpPr>
        <p:spPr/>
        <p:txBody>
          <a:bodyPr/>
          <a:lstStyle/>
          <a:p>
            <a:fld id="{6734F48E-A456-4E2F-B17E-509464F7A050}" type="slidenum">
              <a:rPr lang="en-CA" smtClean="0"/>
              <a:pPr/>
              <a:t>50</a:t>
            </a:fld>
            <a:endParaRPr lang="en-CA"/>
          </a:p>
        </p:txBody>
      </p:sp>
    </p:spTree>
    <p:extLst>
      <p:ext uri="{BB962C8B-B14F-4D97-AF65-F5344CB8AC3E}">
        <p14:creationId xmlns:p14="http://schemas.microsoft.com/office/powerpoint/2010/main" val="3422498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51</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706688" y="2668250"/>
            <a:ext cx="6912768" cy="1446550"/>
          </a:xfrm>
          <a:prstGeom prst="rect">
            <a:avLst/>
          </a:prstGeom>
          <a:noFill/>
        </p:spPr>
        <p:txBody>
          <a:bodyPr wrap="square" rtlCol="0">
            <a:spAutoFit/>
          </a:bodyPr>
          <a:lstStyle/>
          <a:p>
            <a:pPr algn="r"/>
            <a:r>
              <a:rPr lang="en-CA" sz="4400" dirty="0">
                <a:solidFill>
                  <a:schemeClr val="tx2"/>
                </a:solidFill>
              </a:rPr>
              <a:t>How can we leverage digital health to </a:t>
            </a:r>
            <a:r>
              <a:rPr lang="en-CA" sz="4400" b="1" i="1" dirty="0">
                <a:solidFill>
                  <a:schemeClr val="tx2"/>
                </a:solidFill>
              </a:rPr>
              <a:t>improve</a:t>
            </a:r>
            <a:r>
              <a:rPr lang="en-CA" sz="4400" b="1" dirty="0">
                <a:solidFill>
                  <a:schemeClr val="tx2"/>
                </a:solidFill>
              </a:rPr>
              <a:t> </a:t>
            </a:r>
            <a:r>
              <a:rPr lang="en-CA" sz="4400" dirty="0">
                <a:solidFill>
                  <a:schemeClr val="tx2"/>
                </a:solidFill>
              </a:rPr>
              <a:t>health?</a:t>
            </a:r>
          </a:p>
        </p:txBody>
      </p:sp>
    </p:spTree>
    <p:extLst>
      <p:ext uri="{BB962C8B-B14F-4D97-AF65-F5344CB8AC3E}">
        <p14:creationId xmlns:p14="http://schemas.microsoft.com/office/powerpoint/2010/main" val="112504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7335996"/>
            <a:ext cx="914994" cy="523220"/>
          </a:xfrm>
          <a:prstGeom prst="rect">
            <a:avLst/>
          </a:prstGeom>
          <a:noFill/>
        </p:spPr>
        <p:txBody>
          <a:bodyPr wrap="none" rtlCol="0">
            <a:spAutoFit/>
          </a:bodyPr>
          <a:lstStyle/>
          <a:p>
            <a:pPr algn="ctr"/>
            <a:r>
              <a:rPr lang="en-CA" sz="2800" b="1" dirty="0">
                <a:solidFill>
                  <a:schemeClr val="accent1"/>
                </a:solidFill>
              </a:rPr>
              <a:t>Yield</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Health Interventions</a:t>
            </a:r>
          </a:p>
        </p:txBody>
      </p:sp>
      <p:sp>
        <p:nvSpPr>
          <p:cNvPr id="2" name="Slide Number Placeholder 1">
            <a:extLst>
              <a:ext uri="{FF2B5EF4-FFF2-40B4-BE49-F238E27FC236}">
                <a16:creationId xmlns:a16="http://schemas.microsoft.com/office/drawing/2014/main" id="{EBF06D00-A1BC-79A7-4471-6EA34B5AB902}"/>
              </a:ext>
            </a:extLst>
          </p:cNvPr>
          <p:cNvSpPr>
            <a:spLocks noGrp="1"/>
          </p:cNvSpPr>
          <p:nvPr>
            <p:ph type="sldNum" sz="quarter" idx="12"/>
          </p:nvPr>
        </p:nvSpPr>
        <p:spPr/>
        <p:txBody>
          <a:bodyPr/>
          <a:lstStyle/>
          <a:p>
            <a:fld id="{6734F48E-A456-4E2F-B17E-509464F7A050}" type="slidenum">
              <a:rPr lang="en-CA" smtClean="0"/>
              <a:pPr/>
              <a:t>52</a:t>
            </a:fld>
            <a:endParaRPr lang="en-CA"/>
          </a:p>
        </p:txBody>
      </p:sp>
    </p:spTree>
    <p:extLst>
      <p:ext uri="{BB962C8B-B14F-4D97-AF65-F5344CB8AC3E}">
        <p14:creationId xmlns:p14="http://schemas.microsoft.com/office/powerpoint/2010/main" val="110062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7335996"/>
            <a:ext cx="914994" cy="523220"/>
          </a:xfrm>
          <a:prstGeom prst="rect">
            <a:avLst/>
          </a:prstGeom>
          <a:noFill/>
        </p:spPr>
        <p:txBody>
          <a:bodyPr wrap="none" rtlCol="0">
            <a:spAutoFit/>
          </a:bodyPr>
          <a:lstStyle/>
          <a:p>
            <a:pPr algn="ctr"/>
            <a:r>
              <a:rPr lang="en-CA" sz="2800" b="1">
                <a:solidFill>
                  <a:schemeClr val="accent1"/>
                </a:solidFill>
              </a:rPr>
              <a:t>Yield</a:t>
            </a: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7" name="Rectangle: Rounded Corners 6">
            <a:extLst>
              <a:ext uri="{FF2B5EF4-FFF2-40B4-BE49-F238E27FC236}">
                <a16:creationId xmlns:a16="http://schemas.microsoft.com/office/drawing/2014/main" id="{E45F5397-D034-5A4B-BBE8-A17E308EECA6}"/>
              </a:ext>
            </a:extLst>
          </p:cNvPr>
          <p:cNvSpPr/>
          <p:nvPr/>
        </p:nvSpPr>
        <p:spPr>
          <a:xfrm>
            <a:off x="6271084"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Digital Health Infrastructure</a:t>
            </a:r>
          </a:p>
        </p:txBody>
      </p:sp>
      <p:sp>
        <p:nvSpPr>
          <p:cNvPr id="2" name="Slide Number Placeholder 1">
            <a:extLst>
              <a:ext uri="{FF2B5EF4-FFF2-40B4-BE49-F238E27FC236}">
                <a16:creationId xmlns:a16="http://schemas.microsoft.com/office/drawing/2014/main" id="{79068E77-D13B-7C85-326C-F27C9A955E5B}"/>
              </a:ext>
            </a:extLst>
          </p:cNvPr>
          <p:cNvSpPr>
            <a:spLocks noGrp="1"/>
          </p:cNvSpPr>
          <p:nvPr>
            <p:ph type="sldNum" sz="quarter" idx="12"/>
          </p:nvPr>
        </p:nvSpPr>
        <p:spPr/>
        <p:txBody>
          <a:bodyPr/>
          <a:lstStyle/>
          <a:p>
            <a:fld id="{6734F48E-A456-4E2F-B17E-509464F7A050}" type="slidenum">
              <a:rPr lang="en-CA" smtClean="0"/>
              <a:pPr/>
              <a:t>53</a:t>
            </a:fld>
            <a:endParaRPr lang="en-CA"/>
          </a:p>
        </p:txBody>
      </p:sp>
    </p:spTree>
    <p:extLst>
      <p:ext uri="{BB962C8B-B14F-4D97-AF65-F5344CB8AC3E}">
        <p14:creationId xmlns:p14="http://schemas.microsoft.com/office/powerpoint/2010/main" val="1123945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7335996"/>
            <a:ext cx="914994" cy="523220"/>
          </a:xfrm>
          <a:prstGeom prst="rect">
            <a:avLst/>
          </a:prstGeom>
          <a:noFill/>
        </p:spPr>
        <p:txBody>
          <a:bodyPr wrap="none" rtlCol="0">
            <a:spAutoFit/>
          </a:bodyPr>
          <a:lstStyle/>
          <a:p>
            <a:pPr algn="ctr"/>
            <a:r>
              <a:rPr lang="en-CA" sz="2800" b="1">
                <a:solidFill>
                  <a:schemeClr val="accent1"/>
                </a:solidFill>
              </a:rPr>
              <a:t>Yield</a:t>
            </a: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16" name="Connector: Elbow 15">
            <a:extLst>
              <a:ext uri="{FF2B5EF4-FFF2-40B4-BE49-F238E27FC236}">
                <a16:creationId xmlns:a16="http://schemas.microsoft.com/office/drawing/2014/main" id="{8F5B7F47-C202-899D-24B9-BDE29DB9E4C3}"/>
              </a:ext>
            </a:extLst>
          </p:cNvPr>
          <p:cNvCxnSpPr>
            <a:cxnSpLocks/>
            <a:stCxn id="13" idx="2"/>
            <a:endCxn id="20" idx="2"/>
          </p:cNvCxnSpPr>
          <p:nvPr/>
        </p:nvCxnSpPr>
        <p:spPr>
          <a:xfrm rot="16200000" flipH="1">
            <a:off x="4568922" y="2810916"/>
            <a:ext cx="802378"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D29E95-513D-731A-CBDB-E9C0A46159DB}"/>
              </a:ext>
            </a:extLst>
          </p:cNvPr>
          <p:cNvSpPr/>
          <p:nvPr/>
        </p:nvSpPr>
        <p:spPr>
          <a:xfrm>
            <a:off x="7716013"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0" name="TextBox 19">
            <a:extLst>
              <a:ext uri="{FF2B5EF4-FFF2-40B4-BE49-F238E27FC236}">
                <a16:creationId xmlns:a16="http://schemas.microsoft.com/office/drawing/2014/main" id="{3DA79ABA-BD0C-3D36-C04D-3DE0F7D6E2CA}"/>
              </a:ext>
            </a:extLst>
          </p:cNvPr>
          <p:cNvSpPr txBox="1"/>
          <p:nvPr/>
        </p:nvSpPr>
        <p:spPr>
          <a:xfrm>
            <a:off x="6179847" y="4767642"/>
            <a:ext cx="2107373" cy="707886"/>
          </a:xfrm>
          <a:prstGeom prst="rect">
            <a:avLst/>
          </a:prstGeom>
          <a:noFill/>
        </p:spPr>
        <p:txBody>
          <a:bodyPr wrap="none" rtlCol="0">
            <a:spAutoFit/>
          </a:bodyPr>
          <a:lstStyle/>
          <a:p>
            <a:pPr algn="r"/>
            <a:r>
              <a:rPr lang="en-CA" sz="2000" b="1">
                <a:solidFill>
                  <a:srgbClr val="FF0000"/>
                </a:solidFill>
              </a:rPr>
              <a:t>Person-centric</a:t>
            </a:r>
          </a:p>
          <a:p>
            <a:pPr algn="r"/>
            <a:r>
              <a:rPr lang="en-CA" sz="2000" b="1">
                <a:solidFill>
                  <a:srgbClr val="FF0000"/>
                </a:solidFill>
              </a:rPr>
              <a:t>transactional data</a:t>
            </a: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sp>
        <p:nvSpPr>
          <p:cNvPr id="26" name="Right Bracket 25">
            <a:extLst>
              <a:ext uri="{FF2B5EF4-FFF2-40B4-BE49-F238E27FC236}">
                <a16:creationId xmlns:a16="http://schemas.microsoft.com/office/drawing/2014/main" id="{427A6AD7-5260-D4C7-ED78-9718BECCFB08}"/>
              </a:ext>
            </a:extLst>
          </p:cNvPr>
          <p:cNvSpPr/>
          <p:nvPr/>
        </p:nvSpPr>
        <p:spPr>
          <a:xfrm>
            <a:off x="8147995" y="4760218"/>
            <a:ext cx="211321" cy="722734"/>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7" name="Rectangle: Rounded Corners 6">
            <a:extLst>
              <a:ext uri="{FF2B5EF4-FFF2-40B4-BE49-F238E27FC236}">
                <a16:creationId xmlns:a16="http://schemas.microsoft.com/office/drawing/2014/main" id="{E45F5397-D034-5A4B-BBE8-A17E308EECA6}"/>
              </a:ext>
            </a:extLst>
          </p:cNvPr>
          <p:cNvSpPr/>
          <p:nvPr/>
        </p:nvSpPr>
        <p:spPr>
          <a:xfrm>
            <a:off x="6271084"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Digital Health Infrastructure</a:t>
            </a:r>
          </a:p>
        </p:txBody>
      </p:sp>
      <p:sp>
        <p:nvSpPr>
          <p:cNvPr id="2" name="Slide Number Placeholder 1">
            <a:extLst>
              <a:ext uri="{FF2B5EF4-FFF2-40B4-BE49-F238E27FC236}">
                <a16:creationId xmlns:a16="http://schemas.microsoft.com/office/drawing/2014/main" id="{3A83ADE6-421A-8368-A999-6CA839DADEFD}"/>
              </a:ext>
            </a:extLst>
          </p:cNvPr>
          <p:cNvSpPr>
            <a:spLocks noGrp="1"/>
          </p:cNvSpPr>
          <p:nvPr>
            <p:ph type="sldNum" sz="quarter" idx="12"/>
          </p:nvPr>
        </p:nvSpPr>
        <p:spPr/>
        <p:txBody>
          <a:bodyPr/>
          <a:lstStyle/>
          <a:p>
            <a:fld id="{6734F48E-A456-4E2F-B17E-509464F7A050}" type="slidenum">
              <a:rPr lang="en-CA" smtClean="0"/>
              <a:pPr/>
              <a:t>54</a:t>
            </a:fld>
            <a:endParaRPr lang="en-CA"/>
          </a:p>
        </p:txBody>
      </p:sp>
    </p:spTree>
    <p:extLst>
      <p:ext uri="{BB962C8B-B14F-4D97-AF65-F5344CB8AC3E}">
        <p14:creationId xmlns:p14="http://schemas.microsoft.com/office/powerpoint/2010/main" val="3580905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7335996"/>
            <a:ext cx="914994" cy="523220"/>
          </a:xfrm>
          <a:prstGeom prst="rect">
            <a:avLst/>
          </a:prstGeom>
          <a:noFill/>
        </p:spPr>
        <p:txBody>
          <a:bodyPr wrap="none" rtlCol="0">
            <a:spAutoFit/>
          </a:bodyPr>
          <a:lstStyle/>
          <a:p>
            <a:pPr algn="ctr"/>
            <a:r>
              <a:rPr lang="en-CA" sz="2800" b="1">
                <a:solidFill>
                  <a:schemeClr val="accent1"/>
                </a:solidFill>
              </a:rPr>
              <a:t>Yield</a:t>
            </a: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16" name="Connector: Elbow 15">
            <a:extLst>
              <a:ext uri="{FF2B5EF4-FFF2-40B4-BE49-F238E27FC236}">
                <a16:creationId xmlns:a16="http://schemas.microsoft.com/office/drawing/2014/main" id="{8F5B7F47-C202-899D-24B9-BDE29DB9E4C3}"/>
              </a:ext>
            </a:extLst>
          </p:cNvPr>
          <p:cNvCxnSpPr>
            <a:cxnSpLocks/>
            <a:stCxn id="13" idx="2"/>
            <a:endCxn id="20" idx="2"/>
          </p:cNvCxnSpPr>
          <p:nvPr/>
        </p:nvCxnSpPr>
        <p:spPr>
          <a:xfrm rot="16200000" flipH="1">
            <a:off x="4568922" y="2810916"/>
            <a:ext cx="802378"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D29E95-513D-731A-CBDB-E9C0A46159DB}"/>
              </a:ext>
            </a:extLst>
          </p:cNvPr>
          <p:cNvSpPr/>
          <p:nvPr/>
        </p:nvSpPr>
        <p:spPr>
          <a:xfrm>
            <a:off x="7716013"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0" name="TextBox 19">
            <a:extLst>
              <a:ext uri="{FF2B5EF4-FFF2-40B4-BE49-F238E27FC236}">
                <a16:creationId xmlns:a16="http://schemas.microsoft.com/office/drawing/2014/main" id="{3DA79ABA-BD0C-3D36-C04D-3DE0F7D6E2CA}"/>
              </a:ext>
            </a:extLst>
          </p:cNvPr>
          <p:cNvSpPr txBox="1"/>
          <p:nvPr/>
        </p:nvSpPr>
        <p:spPr>
          <a:xfrm>
            <a:off x="6179847" y="4767642"/>
            <a:ext cx="2107373" cy="707886"/>
          </a:xfrm>
          <a:prstGeom prst="rect">
            <a:avLst/>
          </a:prstGeom>
          <a:noFill/>
        </p:spPr>
        <p:txBody>
          <a:bodyPr wrap="none" rtlCol="0">
            <a:spAutoFit/>
          </a:bodyPr>
          <a:lstStyle/>
          <a:p>
            <a:pPr algn="r"/>
            <a:r>
              <a:rPr lang="en-CA" sz="2000" b="1">
                <a:solidFill>
                  <a:srgbClr val="FF0000"/>
                </a:solidFill>
              </a:rPr>
              <a:t>Person-centric</a:t>
            </a:r>
          </a:p>
          <a:p>
            <a:pPr algn="r"/>
            <a:r>
              <a:rPr lang="en-CA" sz="2000" b="1">
                <a:solidFill>
                  <a:srgbClr val="FF0000"/>
                </a:solidFill>
              </a:rPr>
              <a:t>transactional data</a:t>
            </a:r>
          </a:p>
        </p:txBody>
      </p:sp>
      <p:sp>
        <p:nvSpPr>
          <p:cNvPr id="21" name="TextBox 20">
            <a:extLst>
              <a:ext uri="{FF2B5EF4-FFF2-40B4-BE49-F238E27FC236}">
                <a16:creationId xmlns:a16="http://schemas.microsoft.com/office/drawing/2014/main" id="{B03508FB-E627-C18C-A7ED-148E6DF77A9B}"/>
              </a:ext>
            </a:extLst>
          </p:cNvPr>
          <p:cNvSpPr txBox="1"/>
          <p:nvPr/>
        </p:nvSpPr>
        <p:spPr>
          <a:xfrm>
            <a:off x="10221953" y="2622503"/>
            <a:ext cx="1925014" cy="707886"/>
          </a:xfrm>
          <a:prstGeom prst="rect">
            <a:avLst/>
          </a:prstGeom>
          <a:noFill/>
        </p:spPr>
        <p:txBody>
          <a:bodyPr wrap="none" rtlCol="0">
            <a:spAutoFit/>
          </a:bodyPr>
          <a:lstStyle/>
          <a:p>
            <a:r>
              <a:rPr lang="en-CA" sz="2000" b="1">
                <a:solidFill>
                  <a:srgbClr val="FF0000"/>
                </a:solidFill>
              </a:rPr>
              <a:t>Population-level</a:t>
            </a:r>
          </a:p>
          <a:p>
            <a:r>
              <a:rPr lang="en-CA" sz="2000" b="1">
                <a:solidFill>
                  <a:srgbClr val="FF0000"/>
                </a:solidFill>
              </a:rPr>
              <a:t>health metrics</a:t>
            </a: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sp>
        <p:nvSpPr>
          <p:cNvPr id="26" name="Right Bracket 25">
            <a:extLst>
              <a:ext uri="{FF2B5EF4-FFF2-40B4-BE49-F238E27FC236}">
                <a16:creationId xmlns:a16="http://schemas.microsoft.com/office/drawing/2014/main" id="{427A6AD7-5260-D4C7-ED78-9718BECCFB08}"/>
              </a:ext>
            </a:extLst>
          </p:cNvPr>
          <p:cNvSpPr/>
          <p:nvPr/>
        </p:nvSpPr>
        <p:spPr>
          <a:xfrm>
            <a:off x="8147995" y="4760218"/>
            <a:ext cx="211321" cy="722734"/>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Right Bracket 26">
            <a:extLst>
              <a:ext uri="{FF2B5EF4-FFF2-40B4-BE49-F238E27FC236}">
                <a16:creationId xmlns:a16="http://schemas.microsoft.com/office/drawing/2014/main" id="{B8A500D6-5CF1-3015-D2BC-EBBB937E091F}"/>
              </a:ext>
            </a:extLst>
          </p:cNvPr>
          <p:cNvSpPr/>
          <p:nvPr/>
        </p:nvSpPr>
        <p:spPr>
          <a:xfrm flipH="1">
            <a:off x="10221953" y="2615079"/>
            <a:ext cx="211321" cy="722734"/>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7" name="Rectangle: Rounded Corners 6">
            <a:extLst>
              <a:ext uri="{FF2B5EF4-FFF2-40B4-BE49-F238E27FC236}">
                <a16:creationId xmlns:a16="http://schemas.microsoft.com/office/drawing/2014/main" id="{E45F5397-D034-5A4B-BBE8-A17E308EECA6}"/>
              </a:ext>
            </a:extLst>
          </p:cNvPr>
          <p:cNvSpPr/>
          <p:nvPr/>
        </p:nvSpPr>
        <p:spPr>
          <a:xfrm>
            <a:off x="6271084"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Digital Health Infrastructure</a:t>
            </a:r>
          </a:p>
        </p:txBody>
      </p:sp>
      <p:cxnSp>
        <p:nvCxnSpPr>
          <p:cNvPr id="49" name="Straight Arrow Connector 48">
            <a:extLst>
              <a:ext uri="{FF2B5EF4-FFF2-40B4-BE49-F238E27FC236}">
                <a16:creationId xmlns:a16="http://schemas.microsoft.com/office/drawing/2014/main" id="{2A1F85EE-3F2B-4242-0118-AD41C3FD11A8}"/>
              </a:ext>
            </a:extLst>
          </p:cNvPr>
          <p:cNvCxnSpPr>
            <a:stCxn id="26" idx="2"/>
            <a:endCxn id="27" idx="2"/>
          </p:cNvCxnSpPr>
          <p:nvPr/>
        </p:nvCxnSpPr>
        <p:spPr>
          <a:xfrm flipV="1">
            <a:off x="8359316" y="2976446"/>
            <a:ext cx="1862637" cy="21451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0860415-4C7A-07C8-9B7C-CB7FB47B7145}"/>
              </a:ext>
            </a:extLst>
          </p:cNvPr>
          <p:cNvSpPr>
            <a:spLocks noGrp="1"/>
          </p:cNvSpPr>
          <p:nvPr>
            <p:ph type="sldNum" sz="quarter" idx="12"/>
          </p:nvPr>
        </p:nvSpPr>
        <p:spPr/>
        <p:txBody>
          <a:bodyPr/>
          <a:lstStyle/>
          <a:p>
            <a:fld id="{6734F48E-A456-4E2F-B17E-509464F7A050}" type="slidenum">
              <a:rPr lang="en-CA" smtClean="0"/>
              <a:pPr/>
              <a:t>55</a:t>
            </a:fld>
            <a:endParaRPr lang="en-CA"/>
          </a:p>
        </p:txBody>
      </p:sp>
      <p:pic>
        <p:nvPicPr>
          <p:cNvPr id="5" name="Picture 4" descr="A group of black gears&#10;&#10;Description automatically generated">
            <a:extLst>
              <a:ext uri="{FF2B5EF4-FFF2-40B4-BE49-F238E27FC236}">
                <a16:creationId xmlns:a16="http://schemas.microsoft.com/office/drawing/2014/main" id="{2A26C9A9-8248-A54C-AC0E-BDC0CDB21854}"/>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58603" y="3563681"/>
            <a:ext cx="1069674" cy="892108"/>
          </a:xfrm>
          <a:prstGeom prst="rect">
            <a:avLst/>
          </a:prstGeom>
        </p:spPr>
      </p:pic>
    </p:spTree>
    <p:extLst>
      <p:ext uri="{BB962C8B-B14F-4D97-AF65-F5344CB8AC3E}">
        <p14:creationId xmlns:p14="http://schemas.microsoft.com/office/powerpoint/2010/main" val="109825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7335996"/>
            <a:ext cx="914994" cy="523220"/>
          </a:xfrm>
          <a:prstGeom prst="rect">
            <a:avLst/>
          </a:prstGeom>
          <a:noFill/>
        </p:spPr>
        <p:txBody>
          <a:bodyPr wrap="none" rtlCol="0">
            <a:spAutoFit/>
          </a:bodyPr>
          <a:lstStyle/>
          <a:p>
            <a:pPr algn="ctr"/>
            <a:r>
              <a:rPr lang="en-CA" sz="2800" b="1">
                <a:solidFill>
                  <a:schemeClr val="accent1"/>
                </a:solidFill>
              </a:rPr>
              <a:t>Yield</a:t>
            </a: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16" name="Connector: Elbow 15">
            <a:extLst>
              <a:ext uri="{FF2B5EF4-FFF2-40B4-BE49-F238E27FC236}">
                <a16:creationId xmlns:a16="http://schemas.microsoft.com/office/drawing/2014/main" id="{8F5B7F47-C202-899D-24B9-BDE29DB9E4C3}"/>
              </a:ext>
            </a:extLst>
          </p:cNvPr>
          <p:cNvCxnSpPr>
            <a:cxnSpLocks/>
            <a:stCxn id="13" idx="2"/>
            <a:endCxn id="20" idx="2"/>
          </p:cNvCxnSpPr>
          <p:nvPr/>
        </p:nvCxnSpPr>
        <p:spPr>
          <a:xfrm rot="16200000" flipH="1">
            <a:off x="4568922" y="2810916"/>
            <a:ext cx="802378"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D29E95-513D-731A-CBDB-E9C0A46159DB}"/>
              </a:ext>
            </a:extLst>
          </p:cNvPr>
          <p:cNvSpPr/>
          <p:nvPr/>
        </p:nvSpPr>
        <p:spPr>
          <a:xfrm>
            <a:off x="7716013"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0" name="TextBox 19">
            <a:extLst>
              <a:ext uri="{FF2B5EF4-FFF2-40B4-BE49-F238E27FC236}">
                <a16:creationId xmlns:a16="http://schemas.microsoft.com/office/drawing/2014/main" id="{3DA79ABA-BD0C-3D36-C04D-3DE0F7D6E2CA}"/>
              </a:ext>
            </a:extLst>
          </p:cNvPr>
          <p:cNvSpPr txBox="1"/>
          <p:nvPr/>
        </p:nvSpPr>
        <p:spPr>
          <a:xfrm>
            <a:off x="6179847" y="4767642"/>
            <a:ext cx="2107373" cy="707886"/>
          </a:xfrm>
          <a:prstGeom prst="rect">
            <a:avLst/>
          </a:prstGeom>
          <a:noFill/>
        </p:spPr>
        <p:txBody>
          <a:bodyPr wrap="none" rtlCol="0">
            <a:spAutoFit/>
          </a:bodyPr>
          <a:lstStyle/>
          <a:p>
            <a:pPr algn="r"/>
            <a:r>
              <a:rPr lang="en-CA" sz="2000" b="1">
                <a:solidFill>
                  <a:srgbClr val="FF0000"/>
                </a:solidFill>
              </a:rPr>
              <a:t>Person-centric</a:t>
            </a:r>
          </a:p>
          <a:p>
            <a:pPr algn="r"/>
            <a:r>
              <a:rPr lang="en-CA" sz="2000" b="1">
                <a:solidFill>
                  <a:srgbClr val="FF0000"/>
                </a:solidFill>
              </a:rPr>
              <a:t>transactional data</a:t>
            </a:r>
          </a:p>
        </p:txBody>
      </p:sp>
      <p:sp>
        <p:nvSpPr>
          <p:cNvPr id="21" name="TextBox 20">
            <a:extLst>
              <a:ext uri="{FF2B5EF4-FFF2-40B4-BE49-F238E27FC236}">
                <a16:creationId xmlns:a16="http://schemas.microsoft.com/office/drawing/2014/main" id="{B03508FB-E627-C18C-A7ED-148E6DF77A9B}"/>
              </a:ext>
            </a:extLst>
          </p:cNvPr>
          <p:cNvSpPr txBox="1"/>
          <p:nvPr/>
        </p:nvSpPr>
        <p:spPr>
          <a:xfrm>
            <a:off x="10221953" y="2622503"/>
            <a:ext cx="1925014" cy="707886"/>
          </a:xfrm>
          <a:prstGeom prst="rect">
            <a:avLst/>
          </a:prstGeom>
          <a:noFill/>
        </p:spPr>
        <p:txBody>
          <a:bodyPr wrap="none" rtlCol="0">
            <a:spAutoFit/>
          </a:bodyPr>
          <a:lstStyle/>
          <a:p>
            <a:r>
              <a:rPr lang="en-CA" sz="2000" b="1">
                <a:solidFill>
                  <a:srgbClr val="FF0000"/>
                </a:solidFill>
              </a:rPr>
              <a:t>Population-level</a:t>
            </a:r>
          </a:p>
          <a:p>
            <a:r>
              <a:rPr lang="en-CA" sz="2000" b="1">
                <a:solidFill>
                  <a:srgbClr val="FF0000"/>
                </a:solidFill>
              </a:rPr>
              <a:t>health metrics</a:t>
            </a: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sp>
        <p:nvSpPr>
          <p:cNvPr id="26" name="Right Bracket 25">
            <a:extLst>
              <a:ext uri="{FF2B5EF4-FFF2-40B4-BE49-F238E27FC236}">
                <a16:creationId xmlns:a16="http://schemas.microsoft.com/office/drawing/2014/main" id="{427A6AD7-5260-D4C7-ED78-9718BECCFB08}"/>
              </a:ext>
            </a:extLst>
          </p:cNvPr>
          <p:cNvSpPr/>
          <p:nvPr/>
        </p:nvSpPr>
        <p:spPr>
          <a:xfrm>
            <a:off x="8147995" y="4760218"/>
            <a:ext cx="211321" cy="722734"/>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Right Bracket 26">
            <a:extLst>
              <a:ext uri="{FF2B5EF4-FFF2-40B4-BE49-F238E27FC236}">
                <a16:creationId xmlns:a16="http://schemas.microsoft.com/office/drawing/2014/main" id="{B8A500D6-5CF1-3015-D2BC-EBBB937E091F}"/>
              </a:ext>
            </a:extLst>
          </p:cNvPr>
          <p:cNvSpPr/>
          <p:nvPr/>
        </p:nvSpPr>
        <p:spPr>
          <a:xfrm flipH="1">
            <a:off x="10221953" y="2615079"/>
            <a:ext cx="211321" cy="722734"/>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9" name="Connector: Elbow 28">
            <a:extLst>
              <a:ext uri="{FF2B5EF4-FFF2-40B4-BE49-F238E27FC236}">
                <a16:creationId xmlns:a16="http://schemas.microsoft.com/office/drawing/2014/main" id="{7E2CB013-5111-20C7-2EFB-092347AFB9ED}"/>
              </a:ext>
            </a:extLst>
          </p:cNvPr>
          <p:cNvCxnSpPr>
            <a:cxnSpLocks/>
            <a:stCxn id="40" idx="1"/>
            <a:endCxn id="19" idx="0"/>
          </p:cNvCxnSpPr>
          <p:nvPr/>
        </p:nvCxnSpPr>
        <p:spPr>
          <a:xfrm rot="10800000" flipV="1">
            <a:off x="7788022" y="757356"/>
            <a:ext cx="1338767" cy="2690776"/>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988CD90-268D-2399-65A0-15413D692373}"/>
              </a:ext>
            </a:extLst>
          </p:cNvPr>
          <p:cNvCxnSpPr>
            <a:cxnSpLocks/>
            <a:stCxn id="40" idx="1"/>
            <a:endCxn id="14" idx="0"/>
          </p:cNvCxnSpPr>
          <p:nvPr/>
        </p:nvCxnSpPr>
        <p:spPr>
          <a:xfrm rot="10800000" flipV="1">
            <a:off x="2706688" y="757356"/>
            <a:ext cx="6420100" cy="2690776"/>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0E35F68-21BF-8262-C2B5-5C4E3F28ED09}"/>
              </a:ext>
            </a:extLst>
          </p:cNvPr>
          <p:cNvSpPr/>
          <p:nvPr/>
        </p:nvSpPr>
        <p:spPr>
          <a:xfrm>
            <a:off x="9126788" y="668133"/>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41" name="Rectangle 40">
            <a:extLst>
              <a:ext uri="{FF2B5EF4-FFF2-40B4-BE49-F238E27FC236}">
                <a16:creationId xmlns:a16="http://schemas.microsoft.com/office/drawing/2014/main" id="{1BE71C48-70E7-A56B-E759-919C58EB14C8}"/>
              </a:ext>
            </a:extLst>
          </p:cNvPr>
          <p:cNvSpPr/>
          <p:nvPr/>
        </p:nvSpPr>
        <p:spPr>
          <a:xfrm>
            <a:off x="9710552" y="668133"/>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44" name="Connector: Elbow 43">
            <a:extLst>
              <a:ext uri="{FF2B5EF4-FFF2-40B4-BE49-F238E27FC236}">
                <a16:creationId xmlns:a16="http://schemas.microsoft.com/office/drawing/2014/main" id="{7CA15577-76C3-FE6D-25AD-4AAAB6AD8E02}"/>
              </a:ext>
            </a:extLst>
          </p:cNvPr>
          <p:cNvCxnSpPr>
            <a:cxnSpLocks/>
            <a:stCxn id="21" idx="0"/>
            <a:endCxn id="41" idx="3"/>
          </p:cNvCxnSpPr>
          <p:nvPr/>
        </p:nvCxnSpPr>
        <p:spPr>
          <a:xfrm rot="16200000" flipV="1">
            <a:off x="9586941" y="1024984"/>
            <a:ext cx="1865147" cy="1329892"/>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7" name="Rectangle: Rounded Corners 6">
            <a:extLst>
              <a:ext uri="{FF2B5EF4-FFF2-40B4-BE49-F238E27FC236}">
                <a16:creationId xmlns:a16="http://schemas.microsoft.com/office/drawing/2014/main" id="{E45F5397-D034-5A4B-BBE8-A17E308EECA6}"/>
              </a:ext>
            </a:extLst>
          </p:cNvPr>
          <p:cNvSpPr/>
          <p:nvPr/>
        </p:nvSpPr>
        <p:spPr>
          <a:xfrm>
            <a:off x="6271084"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Digital Health Infrastructure</a:t>
            </a:r>
          </a:p>
        </p:txBody>
      </p:sp>
      <p:cxnSp>
        <p:nvCxnSpPr>
          <p:cNvPr id="49" name="Straight Arrow Connector 48">
            <a:extLst>
              <a:ext uri="{FF2B5EF4-FFF2-40B4-BE49-F238E27FC236}">
                <a16:creationId xmlns:a16="http://schemas.microsoft.com/office/drawing/2014/main" id="{2A1F85EE-3F2B-4242-0118-AD41C3FD11A8}"/>
              </a:ext>
            </a:extLst>
          </p:cNvPr>
          <p:cNvCxnSpPr>
            <a:stCxn id="26" idx="2"/>
            <a:endCxn id="27" idx="2"/>
          </p:cNvCxnSpPr>
          <p:nvPr/>
        </p:nvCxnSpPr>
        <p:spPr>
          <a:xfrm flipV="1">
            <a:off x="8359316" y="2976446"/>
            <a:ext cx="1862637" cy="21451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7061B47-4B6B-7018-B478-9C4764E849CE}"/>
              </a:ext>
            </a:extLst>
          </p:cNvPr>
          <p:cNvSpPr>
            <a:spLocks noGrp="1"/>
          </p:cNvSpPr>
          <p:nvPr>
            <p:ph type="sldNum" sz="quarter" idx="12"/>
          </p:nvPr>
        </p:nvSpPr>
        <p:spPr/>
        <p:txBody>
          <a:bodyPr/>
          <a:lstStyle/>
          <a:p>
            <a:fld id="{6734F48E-A456-4E2F-B17E-509464F7A050}" type="slidenum">
              <a:rPr lang="en-CA" smtClean="0"/>
              <a:pPr/>
              <a:t>56</a:t>
            </a:fld>
            <a:endParaRPr lang="en-CA"/>
          </a:p>
        </p:txBody>
      </p:sp>
      <p:pic>
        <p:nvPicPr>
          <p:cNvPr id="3" name="Picture 2" descr="A group of black gears&#10;&#10;Description automatically generated">
            <a:extLst>
              <a:ext uri="{FF2B5EF4-FFF2-40B4-BE49-F238E27FC236}">
                <a16:creationId xmlns:a16="http://schemas.microsoft.com/office/drawing/2014/main" id="{959134D7-C225-810D-940F-D412B0573043}"/>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58603" y="3563681"/>
            <a:ext cx="1069674" cy="892108"/>
          </a:xfrm>
          <a:prstGeom prst="rect">
            <a:avLst/>
          </a:prstGeom>
        </p:spPr>
      </p:pic>
      <p:pic>
        <p:nvPicPr>
          <p:cNvPr id="4" name="Picture 3" descr="A close-up of a gears&#10;&#10;Description automatically generated with low confidence">
            <a:extLst>
              <a:ext uri="{FF2B5EF4-FFF2-40B4-BE49-F238E27FC236}">
                <a16:creationId xmlns:a16="http://schemas.microsoft.com/office/drawing/2014/main" id="{1D7E959B-F226-49D4-2F4B-4063F4FBF2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6041" y="119281"/>
            <a:ext cx="959623" cy="1599370"/>
          </a:xfrm>
          <a:prstGeom prst="rect">
            <a:avLst/>
          </a:prstGeom>
        </p:spPr>
      </p:pic>
      <p:sp>
        <p:nvSpPr>
          <p:cNvPr id="47" name="TextBox 46">
            <a:extLst>
              <a:ext uri="{FF2B5EF4-FFF2-40B4-BE49-F238E27FC236}">
                <a16:creationId xmlns:a16="http://schemas.microsoft.com/office/drawing/2014/main" id="{54FA3190-60EB-D80C-4588-38CD33290F60}"/>
              </a:ext>
            </a:extLst>
          </p:cNvPr>
          <p:cNvSpPr txBox="1"/>
          <p:nvPr/>
        </p:nvSpPr>
        <p:spPr>
          <a:xfrm>
            <a:off x="8858603" y="1428320"/>
            <a:ext cx="1191994" cy="523220"/>
          </a:xfrm>
          <a:prstGeom prst="rect">
            <a:avLst/>
          </a:prstGeom>
          <a:noFill/>
        </p:spPr>
        <p:txBody>
          <a:bodyPr wrap="none" rtlCol="0">
            <a:spAutoFit/>
          </a:bodyPr>
          <a:lstStyle/>
          <a:p>
            <a:pPr algn="ctr"/>
            <a:r>
              <a:rPr lang="en-CA" sz="2800" b="1" dirty="0">
                <a:solidFill>
                  <a:schemeClr val="accent1"/>
                </a:solidFill>
              </a:rPr>
              <a:t>Inform</a:t>
            </a:r>
          </a:p>
        </p:txBody>
      </p:sp>
    </p:spTree>
    <p:extLst>
      <p:ext uri="{BB962C8B-B14F-4D97-AF65-F5344CB8AC3E}">
        <p14:creationId xmlns:p14="http://schemas.microsoft.com/office/powerpoint/2010/main" val="3863690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2D5F0-25EB-DE24-DDDD-4E7CD09C5E93}"/>
              </a:ext>
            </a:extLst>
          </p:cNvPr>
          <p:cNvSpPr>
            <a:spLocks noGrp="1"/>
          </p:cNvSpPr>
          <p:nvPr>
            <p:ph type="sldNum" sz="quarter" idx="12"/>
          </p:nvPr>
        </p:nvSpPr>
        <p:spPr/>
        <p:txBody>
          <a:bodyPr/>
          <a:lstStyle/>
          <a:p>
            <a:fld id="{6734F48E-A456-4E2F-B17E-509464F7A050}" type="slidenum">
              <a:rPr lang="en-CA" smtClean="0"/>
              <a:pPr/>
              <a:t>57</a:t>
            </a:fld>
            <a:endParaRPr lang="en-CA"/>
          </a:p>
        </p:txBody>
      </p:sp>
      <p:sp>
        <p:nvSpPr>
          <p:cNvPr id="3" name="Oval 2">
            <a:extLst>
              <a:ext uri="{FF2B5EF4-FFF2-40B4-BE49-F238E27FC236}">
                <a16:creationId xmlns:a16="http://schemas.microsoft.com/office/drawing/2014/main" id="{A23E3AA3-5972-98A2-6595-E99FB93DB392}"/>
              </a:ext>
            </a:extLst>
          </p:cNvPr>
          <p:cNvSpPr/>
          <p:nvPr/>
        </p:nvSpPr>
        <p:spPr>
          <a:xfrm>
            <a:off x="5875040" y="2566628"/>
            <a:ext cx="4320480" cy="4104456"/>
          </a:xfrm>
          <a:prstGeom prst="ellipse">
            <a:avLst/>
          </a:prstGeom>
          <a:solidFill>
            <a:srgbClr val="00B0F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4" name="Oval 3">
            <a:extLst>
              <a:ext uri="{FF2B5EF4-FFF2-40B4-BE49-F238E27FC236}">
                <a16:creationId xmlns:a16="http://schemas.microsoft.com/office/drawing/2014/main" id="{4A2795F9-2A34-4693-DE08-F43C148CC684}"/>
              </a:ext>
            </a:extLst>
          </p:cNvPr>
          <p:cNvSpPr/>
          <p:nvPr/>
        </p:nvSpPr>
        <p:spPr>
          <a:xfrm>
            <a:off x="5082952" y="2962672"/>
            <a:ext cx="3456384" cy="3312368"/>
          </a:xfrm>
          <a:prstGeom prst="ellipse">
            <a:avLst/>
          </a:prstGeom>
          <a:solidFill>
            <a:srgbClr val="FFFF00">
              <a:alpha val="45000"/>
            </a:srgb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5" name="TextBox 4">
            <a:extLst>
              <a:ext uri="{FF2B5EF4-FFF2-40B4-BE49-F238E27FC236}">
                <a16:creationId xmlns:a16="http://schemas.microsoft.com/office/drawing/2014/main" id="{AC663EED-56E4-B3E1-02C4-2ACBF5568A40}"/>
              </a:ext>
            </a:extLst>
          </p:cNvPr>
          <p:cNvSpPr txBox="1"/>
          <p:nvPr/>
        </p:nvSpPr>
        <p:spPr>
          <a:xfrm>
            <a:off x="9907488" y="5518956"/>
            <a:ext cx="3240360" cy="1200329"/>
          </a:xfrm>
          <a:prstGeom prst="rect">
            <a:avLst/>
          </a:prstGeom>
          <a:noFill/>
        </p:spPr>
        <p:txBody>
          <a:bodyPr wrap="square" rtlCol="0">
            <a:spAutoFit/>
          </a:bodyPr>
          <a:lstStyle/>
          <a:p>
            <a:pPr algn="ctr"/>
            <a:r>
              <a:rPr lang="en-CA" sz="2400" dirty="0">
                <a:solidFill>
                  <a:schemeClr val="tx2"/>
                </a:solidFill>
              </a:rPr>
              <a:t>Everything that </a:t>
            </a:r>
            <a:r>
              <a:rPr lang="en-CA" sz="2400" b="1" i="1" u="sng" dirty="0">
                <a:solidFill>
                  <a:schemeClr val="tx2"/>
                </a:solidFill>
              </a:rPr>
              <a:t>should</a:t>
            </a:r>
            <a:r>
              <a:rPr lang="en-CA" sz="2400" b="1" dirty="0">
                <a:solidFill>
                  <a:schemeClr val="tx2"/>
                </a:solidFill>
              </a:rPr>
              <a:t> </a:t>
            </a:r>
            <a:r>
              <a:rPr lang="en-CA" sz="2400" dirty="0">
                <a:solidFill>
                  <a:schemeClr val="tx2"/>
                </a:solidFill>
              </a:rPr>
              <a:t>be done during a care encounter</a:t>
            </a:r>
          </a:p>
        </p:txBody>
      </p:sp>
      <p:cxnSp>
        <p:nvCxnSpPr>
          <p:cNvPr id="6" name="Connector: Elbow 5">
            <a:extLst>
              <a:ext uri="{FF2B5EF4-FFF2-40B4-BE49-F238E27FC236}">
                <a16:creationId xmlns:a16="http://schemas.microsoft.com/office/drawing/2014/main" id="{C44EDA44-F72E-3D40-9D65-AD4E14A76AD3}"/>
              </a:ext>
            </a:extLst>
          </p:cNvPr>
          <p:cNvCxnSpPr>
            <a:cxnSpLocks/>
            <a:stCxn id="3" idx="6"/>
            <a:endCxn id="5" idx="0"/>
          </p:cNvCxnSpPr>
          <p:nvPr/>
        </p:nvCxnSpPr>
        <p:spPr>
          <a:xfrm>
            <a:off x="10195520" y="4618856"/>
            <a:ext cx="1332148" cy="9001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6AEC40-DCA4-55B0-3E4E-BBF6A3996768}"/>
              </a:ext>
            </a:extLst>
          </p:cNvPr>
          <p:cNvSpPr txBox="1"/>
          <p:nvPr/>
        </p:nvSpPr>
        <p:spPr>
          <a:xfrm>
            <a:off x="2670685" y="2710644"/>
            <a:ext cx="2592287" cy="1200329"/>
          </a:xfrm>
          <a:prstGeom prst="rect">
            <a:avLst/>
          </a:prstGeom>
          <a:noFill/>
        </p:spPr>
        <p:txBody>
          <a:bodyPr wrap="square" rtlCol="0">
            <a:spAutoFit/>
          </a:bodyPr>
          <a:lstStyle/>
          <a:p>
            <a:pPr algn="ctr"/>
            <a:r>
              <a:rPr lang="en-CA" sz="2400">
                <a:solidFill>
                  <a:srgbClr val="FFC000"/>
                </a:solidFill>
              </a:rPr>
              <a:t>Everything that </a:t>
            </a:r>
            <a:r>
              <a:rPr lang="en-CA" sz="2400" b="1" i="1" u="sng">
                <a:solidFill>
                  <a:srgbClr val="FFC000"/>
                </a:solidFill>
              </a:rPr>
              <a:t>was</a:t>
            </a:r>
            <a:r>
              <a:rPr lang="en-CA" sz="2400" b="1">
                <a:solidFill>
                  <a:srgbClr val="FFC000"/>
                </a:solidFill>
              </a:rPr>
              <a:t> </a:t>
            </a:r>
            <a:r>
              <a:rPr lang="en-CA" sz="2400">
                <a:solidFill>
                  <a:srgbClr val="FFC000"/>
                </a:solidFill>
              </a:rPr>
              <a:t>done during a care encounter</a:t>
            </a:r>
          </a:p>
        </p:txBody>
      </p:sp>
      <p:cxnSp>
        <p:nvCxnSpPr>
          <p:cNvPr id="8" name="Connector: Elbow 7">
            <a:extLst>
              <a:ext uri="{FF2B5EF4-FFF2-40B4-BE49-F238E27FC236}">
                <a16:creationId xmlns:a16="http://schemas.microsoft.com/office/drawing/2014/main" id="{5BE1971E-8D41-C8CE-7FFE-8772596B3C3F}"/>
              </a:ext>
            </a:extLst>
          </p:cNvPr>
          <p:cNvCxnSpPr>
            <a:stCxn id="7" idx="2"/>
            <a:endCxn id="4" idx="2"/>
          </p:cNvCxnSpPr>
          <p:nvPr/>
        </p:nvCxnSpPr>
        <p:spPr>
          <a:xfrm rot="16200000" flipH="1">
            <a:off x="4170949" y="3706852"/>
            <a:ext cx="707883" cy="1116123"/>
          </a:xfrm>
          <a:prstGeom prst="bentConnector2">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5E6A59-DD5D-B6FC-FAC2-095F0B6B5311}"/>
              </a:ext>
            </a:extLst>
          </p:cNvPr>
          <p:cNvCxnSpPr/>
          <p:nvPr/>
        </p:nvCxnSpPr>
        <p:spPr>
          <a:xfrm flipH="1">
            <a:off x="4866928" y="5230924"/>
            <a:ext cx="792088" cy="1044116"/>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16C15A-DC55-40BB-709C-D99A6D3B5F9D}"/>
              </a:ext>
            </a:extLst>
          </p:cNvPr>
          <p:cNvCxnSpPr/>
          <p:nvPr/>
        </p:nvCxnSpPr>
        <p:spPr>
          <a:xfrm flipH="1">
            <a:off x="9226754" y="2704308"/>
            <a:ext cx="792088" cy="1044116"/>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5A6414-1486-405B-1489-7589A196E631}"/>
              </a:ext>
            </a:extLst>
          </p:cNvPr>
          <p:cNvSpPr txBox="1"/>
          <p:nvPr/>
        </p:nvSpPr>
        <p:spPr>
          <a:xfrm>
            <a:off x="3570784" y="6286833"/>
            <a:ext cx="2592287" cy="830997"/>
          </a:xfrm>
          <a:prstGeom prst="rect">
            <a:avLst/>
          </a:prstGeom>
          <a:noFill/>
        </p:spPr>
        <p:txBody>
          <a:bodyPr wrap="square" rtlCol="0">
            <a:spAutoFit/>
          </a:bodyPr>
          <a:lstStyle/>
          <a:p>
            <a:pPr algn="ctr"/>
            <a:r>
              <a:rPr lang="en-CA" sz="2400">
                <a:solidFill>
                  <a:srgbClr val="FF0000"/>
                </a:solidFill>
              </a:rPr>
              <a:t>Errors of </a:t>
            </a:r>
            <a:r>
              <a:rPr lang="en-CA" sz="2400" b="1">
                <a:solidFill>
                  <a:srgbClr val="FF0000"/>
                </a:solidFill>
              </a:rPr>
              <a:t>Commission</a:t>
            </a:r>
          </a:p>
        </p:txBody>
      </p:sp>
      <p:sp>
        <p:nvSpPr>
          <p:cNvPr id="12" name="TextBox 11">
            <a:extLst>
              <a:ext uri="{FF2B5EF4-FFF2-40B4-BE49-F238E27FC236}">
                <a16:creationId xmlns:a16="http://schemas.microsoft.com/office/drawing/2014/main" id="{EB98E4D4-B86E-BC44-2429-20B05CFE57B6}"/>
              </a:ext>
            </a:extLst>
          </p:cNvPr>
          <p:cNvSpPr txBox="1"/>
          <p:nvPr/>
        </p:nvSpPr>
        <p:spPr>
          <a:xfrm>
            <a:off x="8730645" y="1879647"/>
            <a:ext cx="2592287" cy="830997"/>
          </a:xfrm>
          <a:prstGeom prst="rect">
            <a:avLst/>
          </a:prstGeom>
          <a:noFill/>
        </p:spPr>
        <p:txBody>
          <a:bodyPr wrap="square" rtlCol="0">
            <a:spAutoFit/>
          </a:bodyPr>
          <a:lstStyle/>
          <a:p>
            <a:pPr algn="ctr"/>
            <a:r>
              <a:rPr lang="en-CA" sz="2400">
                <a:solidFill>
                  <a:srgbClr val="FF0000"/>
                </a:solidFill>
              </a:rPr>
              <a:t>Errors of </a:t>
            </a:r>
          </a:p>
          <a:p>
            <a:pPr algn="ctr"/>
            <a:r>
              <a:rPr lang="en-CA" sz="2400" b="1">
                <a:solidFill>
                  <a:srgbClr val="FF0000"/>
                </a:solidFill>
              </a:rPr>
              <a:t>Omission</a:t>
            </a:r>
          </a:p>
        </p:txBody>
      </p:sp>
      <p:sp>
        <p:nvSpPr>
          <p:cNvPr id="13" name="TextBox 12">
            <a:extLst>
              <a:ext uri="{FF2B5EF4-FFF2-40B4-BE49-F238E27FC236}">
                <a16:creationId xmlns:a16="http://schemas.microsoft.com/office/drawing/2014/main" id="{5EF946AC-64A5-1B95-723D-6F6AC347354C}"/>
              </a:ext>
            </a:extLst>
          </p:cNvPr>
          <p:cNvSpPr txBox="1"/>
          <p:nvPr/>
        </p:nvSpPr>
        <p:spPr>
          <a:xfrm>
            <a:off x="5883046" y="4388022"/>
            <a:ext cx="2592287" cy="461665"/>
          </a:xfrm>
          <a:prstGeom prst="rect">
            <a:avLst/>
          </a:prstGeom>
          <a:noFill/>
        </p:spPr>
        <p:txBody>
          <a:bodyPr wrap="square" rtlCol="0">
            <a:spAutoFit/>
          </a:bodyPr>
          <a:lstStyle/>
          <a:p>
            <a:pPr algn="ctr"/>
            <a:r>
              <a:rPr lang="en-CA" sz="2400" b="1">
                <a:solidFill>
                  <a:srgbClr val="00B050"/>
                </a:solidFill>
              </a:rPr>
              <a:t>The GREEN ZONE</a:t>
            </a:r>
          </a:p>
        </p:txBody>
      </p:sp>
      <p:sp>
        <p:nvSpPr>
          <p:cNvPr id="14" name="TextBox 13">
            <a:extLst>
              <a:ext uri="{FF2B5EF4-FFF2-40B4-BE49-F238E27FC236}">
                <a16:creationId xmlns:a16="http://schemas.microsoft.com/office/drawing/2014/main" id="{1BE0B5F7-1525-CD3C-6658-FE8B618DCC1A}"/>
              </a:ext>
            </a:extLst>
          </p:cNvPr>
          <p:cNvSpPr txBox="1"/>
          <p:nvPr/>
        </p:nvSpPr>
        <p:spPr>
          <a:xfrm>
            <a:off x="1482552" y="438036"/>
            <a:ext cx="12416327" cy="1077218"/>
          </a:xfrm>
          <a:prstGeom prst="rect">
            <a:avLst/>
          </a:prstGeom>
          <a:noFill/>
        </p:spPr>
        <p:txBody>
          <a:bodyPr wrap="square" rtlCol="0">
            <a:spAutoFit/>
          </a:bodyPr>
          <a:lstStyle/>
          <a:p>
            <a:pPr algn="ctr"/>
            <a:r>
              <a:rPr lang="en-CA" sz="3200" dirty="0">
                <a:solidFill>
                  <a:schemeClr val="tx2"/>
                </a:solidFill>
              </a:rPr>
              <a:t>The “key” </a:t>
            </a:r>
            <a:r>
              <a:rPr lang="en-CA" sz="3200" b="1" i="1" dirty="0">
                <a:solidFill>
                  <a:schemeClr val="tx2"/>
                </a:solidFill>
              </a:rPr>
              <a:t>impact </a:t>
            </a:r>
            <a:r>
              <a:rPr lang="en-CA" sz="3200" dirty="0">
                <a:solidFill>
                  <a:schemeClr val="tx2"/>
                </a:solidFill>
              </a:rPr>
              <a:t>from digital health is that it can help us </a:t>
            </a:r>
            <a:r>
              <a:rPr lang="en-CA" sz="3200" b="1" i="1" dirty="0">
                <a:solidFill>
                  <a:schemeClr val="tx2"/>
                </a:solidFill>
              </a:rPr>
              <a:t>maximize</a:t>
            </a:r>
            <a:r>
              <a:rPr lang="en-CA" sz="3200" dirty="0">
                <a:solidFill>
                  <a:schemeClr val="tx2"/>
                </a:solidFill>
              </a:rPr>
              <a:t> the care delivered in the </a:t>
            </a:r>
            <a:r>
              <a:rPr lang="en-CA" sz="3200" b="1" dirty="0">
                <a:solidFill>
                  <a:srgbClr val="00B050"/>
                </a:solidFill>
              </a:rPr>
              <a:t>GREEN ZONE</a:t>
            </a:r>
            <a:r>
              <a:rPr lang="en-CA" sz="3200" dirty="0">
                <a:solidFill>
                  <a:schemeClr val="tx2"/>
                </a:solidFill>
              </a:rPr>
              <a:t>.</a:t>
            </a:r>
          </a:p>
        </p:txBody>
      </p:sp>
    </p:spTree>
    <p:extLst>
      <p:ext uri="{BB962C8B-B14F-4D97-AF65-F5344CB8AC3E}">
        <p14:creationId xmlns:p14="http://schemas.microsoft.com/office/powerpoint/2010/main" val="1746381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talware, key, gear&#10;&#10;Description automatically generated">
            <a:extLst>
              <a:ext uri="{FF2B5EF4-FFF2-40B4-BE49-F238E27FC236}">
                <a16:creationId xmlns:a16="http://schemas.microsoft.com/office/drawing/2014/main" id="{C6798380-781B-CDFB-DE43-89CF611E0AC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512" y="1733550"/>
            <a:ext cx="2781300" cy="4762500"/>
          </a:xfrm>
          <a:prstGeom prst="rect">
            <a:avLst/>
          </a:prstGeom>
        </p:spPr>
      </p:pic>
      <p:sp>
        <p:nvSpPr>
          <p:cNvPr id="5" name="TextBox 4">
            <a:extLst>
              <a:ext uri="{FF2B5EF4-FFF2-40B4-BE49-F238E27FC236}">
                <a16:creationId xmlns:a16="http://schemas.microsoft.com/office/drawing/2014/main" id="{F1C4A787-158A-FC8D-F6A1-5A13636B6548}"/>
              </a:ext>
            </a:extLst>
          </p:cNvPr>
          <p:cNvSpPr txBox="1"/>
          <p:nvPr/>
        </p:nvSpPr>
        <p:spPr>
          <a:xfrm>
            <a:off x="3786808" y="946448"/>
            <a:ext cx="9217024" cy="5878532"/>
          </a:xfrm>
          <a:prstGeom prst="rect">
            <a:avLst/>
          </a:prstGeom>
          <a:noFill/>
        </p:spPr>
        <p:txBody>
          <a:bodyPr wrap="square" rtlCol="0">
            <a:spAutoFit/>
          </a:bodyPr>
          <a:lstStyle/>
          <a:p>
            <a:pPr>
              <a:buSzPct val="75000"/>
            </a:pPr>
            <a:r>
              <a:rPr lang="en-CA" sz="4000" b="1" dirty="0">
                <a:solidFill>
                  <a:schemeClr val="tx2"/>
                </a:solidFill>
              </a:rPr>
              <a:t>Key takeaway points:</a:t>
            </a:r>
          </a:p>
          <a:p>
            <a:pPr marL="538163" indent="-538163">
              <a:buSzPct val="75000"/>
              <a:buFont typeface="Wingdings" panose="05000000000000000000" pitchFamily="2" charset="2"/>
              <a:buChar char="q"/>
            </a:pPr>
            <a:r>
              <a:rPr lang="en-CA" sz="2800" dirty="0">
                <a:solidFill>
                  <a:schemeClr val="tx2"/>
                </a:solidFill>
              </a:rPr>
              <a:t>We can use digital health to both </a:t>
            </a:r>
            <a:r>
              <a:rPr lang="en-CA" sz="2800" b="1" i="1" dirty="0">
                <a:solidFill>
                  <a:schemeClr val="tx2"/>
                </a:solidFill>
              </a:rPr>
              <a:t>meter </a:t>
            </a:r>
            <a:r>
              <a:rPr lang="en-CA" sz="2800" dirty="0">
                <a:solidFill>
                  <a:schemeClr val="tx2"/>
                </a:solidFill>
              </a:rPr>
              <a:t>the health system – and to exert </a:t>
            </a:r>
            <a:r>
              <a:rPr lang="en-CA" sz="2800" b="1" i="1" dirty="0">
                <a:solidFill>
                  <a:schemeClr val="tx2"/>
                </a:solidFill>
              </a:rPr>
              <a:t>process control </a:t>
            </a:r>
            <a:r>
              <a:rPr lang="en-CA" sz="2800" dirty="0">
                <a:solidFill>
                  <a:schemeClr val="tx2"/>
                </a:solidFill>
              </a:rPr>
              <a:t>upon it.</a:t>
            </a:r>
          </a:p>
          <a:p>
            <a:pPr marL="538163" indent="-538163">
              <a:buSzPct val="75000"/>
              <a:buFont typeface="Wingdings" panose="05000000000000000000" pitchFamily="2" charset="2"/>
              <a:buChar char="q"/>
            </a:pPr>
            <a:r>
              <a:rPr lang="en-CA" sz="2800" dirty="0">
                <a:solidFill>
                  <a:schemeClr val="tx2"/>
                </a:solidFill>
              </a:rPr>
              <a:t>Digital health can play an </a:t>
            </a:r>
            <a:r>
              <a:rPr lang="en-CA" sz="2800" b="1" i="1" dirty="0">
                <a:solidFill>
                  <a:schemeClr val="tx2"/>
                </a:solidFill>
              </a:rPr>
              <a:t>industrial engineering </a:t>
            </a:r>
            <a:r>
              <a:rPr lang="en-CA" sz="2800" dirty="0">
                <a:solidFill>
                  <a:schemeClr val="tx2"/>
                </a:solidFill>
              </a:rPr>
              <a:t>role. It can be leveraged to improve </a:t>
            </a:r>
            <a:r>
              <a:rPr lang="en-CA" sz="2800" b="1" i="1" dirty="0">
                <a:solidFill>
                  <a:schemeClr val="tx2"/>
                </a:solidFill>
              </a:rPr>
              <a:t>consistency</a:t>
            </a:r>
            <a:r>
              <a:rPr lang="en-CA" sz="2800" dirty="0">
                <a:solidFill>
                  <a:schemeClr val="tx2"/>
                </a:solidFill>
              </a:rPr>
              <a:t> in execution of the “</a:t>
            </a:r>
            <a:r>
              <a:rPr lang="en-CA" sz="2800" b="1" i="1" dirty="0">
                <a:solidFill>
                  <a:schemeClr val="tx2"/>
                </a:solidFill>
              </a:rPr>
              <a:t>health production function</a:t>
            </a:r>
            <a:r>
              <a:rPr lang="en-CA" sz="2800" dirty="0">
                <a:solidFill>
                  <a:schemeClr val="tx2"/>
                </a:solidFill>
              </a:rPr>
              <a:t>”. </a:t>
            </a:r>
          </a:p>
          <a:p>
            <a:pPr marL="538163" indent="-538163">
              <a:buSzPct val="75000"/>
              <a:buFont typeface="Wingdings" panose="05000000000000000000" pitchFamily="2" charset="2"/>
              <a:buChar char="q"/>
            </a:pPr>
            <a:r>
              <a:rPr lang="en-CA" sz="2800" dirty="0">
                <a:solidFill>
                  <a:schemeClr val="tx2"/>
                </a:solidFill>
              </a:rPr>
              <a:t>We should leverage digital health in support of </a:t>
            </a:r>
            <a:r>
              <a:rPr lang="en-CA" sz="2800" b="1" i="1" dirty="0">
                <a:solidFill>
                  <a:schemeClr val="tx2"/>
                </a:solidFill>
              </a:rPr>
              <a:t>care workflows</a:t>
            </a:r>
            <a:r>
              <a:rPr lang="en-CA" sz="2800" dirty="0">
                <a:solidFill>
                  <a:schemeClr val="tx2"/>
                </a:solidFill>
              </a:rPr>
              <a:t>. Atomic, person-centric data serves </a:t>
            </a:r>
            <a:r>
              <a:rPr lang="en-CA" sz="2800" b="1" i="1" u="sng" dirty="0">
                <a:solidFill>
                  <a:schemeClr val="tx2"/>
                </a:solidFill>
              </a:rPr>
              <a:t>both</a:t>
            </a:r>
            <a:r>
              <a:rPr lang="en-CA" sz="2800" b="1" i="1" dirty="0">
                <a:solidFill>
                  <a:schemeClr val="tx2"/>
                </a:solidFill>
              </a:rPr>
              <a:t> </a:t>
            </a:r>
            <a:r>
              <a:rPr lang="en-CA" sz="2800" dirty="0">
                <a:solidFill>
                  <a:schemeClr val="tx2"/>
                </a:solidFill>
              </a:rPr>
              <a:t>person-centric </a:t>
            </a:r>
            <a:r>
              <a:rPr lang="en-CA" sz="2800" b="1" i="1" dirty="0">
                <a:solidFill>
                  <a:schemeClr val="tx2"/>
                </a:solidFill>
              </a:rPr>
              <a:t>care </a:t>
            </a:r>
            <a:r>
              <a:rPr lang="en-CA" sz="2800" dirty="0">
                <a:solidFill>
                  <a:schemeClr val="tx2"/>
                </a:solidFill>
              </a:rPr>
              <a:t>and population-level </a:t>
            </a:r>
            <a:r>
              <a:rPr lang="en-CA" sz="2800" b="1" i="1" dirty="0">
                <a:solidFill>
                  <a:schemeClr val="tx2"/>
                </a:solidFill>
              </a:rPr>
              <a:t>monitoring</a:t>
            </a:r>
            <a:r>
              <a:rPr lang="en-CA" sz="2800" dirty="0">
                <a:solidFill>
                  <a:schemeClr val="tx2"/>
                </a:solidFill>
              </a:rPr>
              <a:t>.</a:t>
            </a:r>
          </a:p>
          <a:p>
            <a:pPr marL="538163" indent="-538163">
              <a:buSzPct val="75000"/>
              <a:buFont typeface="Wingdings" panose="05000000000000000000" pitchFamily="2" charset="2"/>
              <a:buChar char="q"/>
            </a:pPr>
            <a:r>
              <a:rPr lang="en-CA" sz="2800" b="1" dirty="0">
                <a:solidFill>
                  <a:schemeClr val="tx2"/>
                </a:solidFill>
              </a:rPr>
              <a:t>Analytics</a:t>
            </a:r>
            <a:r>
              <a:rPr lang="en-CA" sz="2800" dirty="0">
                <a:solidFill>
                  <a:schemeClr val="tx2"/>
                </a:solidFill>
              </a:rPr>
              <a:t> can be leveraged to inform </a:t>
            </a:r>
            <a:r>
              <a:rPr lang="en-CA" sz="2800" b="1" dirty="0">
                <a:solidFill>
                  <a:schemeClr val="tx2"/>
                </a:solidFill>
              </a:rPr>
              <a:t>improvements</a:t>
            </a:r>
            <a:r>
              <a:rPr lang="en-CA" sz="2800" dirty="0">
                <a:solidFill>
                  <a:schemeClr val="tx2"/>
                </a:solidFill>
              </a:rPr>
              <a:t> to the health system </a:t>
            </a:r>
            <a:r>
              <a:rPr lang="en-CA" sz="2800" b="1" i="1" dirty="0">
                <a:solidFill>
                  <a:schemeClr val="tx2"/>
                </a:solidFill>
              </a:rPr>
              <a:t>operations</a:t>
            </a:r>
            <a:r>
              <a:rPr lang="en-CA" sz="2800" dirty="0">
                <a:solidFill>
                  <a:schemeClr val="tx2"/>
                </a:solidFill>
              </a:rPr>
              <a:t>, and/or to the digital health supported </a:t>
            </a:r>
            <a:r>
              <a:rPr lang="en-CA" sz="2800" b="1" i="1" dirty="0">
                <a:solidFill>
                  <a:schemeClr val="tx2"/>
                </a:solidFill>
              </a:rPr>
              <a:t>interventions</a:t>
            </a:r>
            <a:r>
              <a:rPr lang="en-CA" sz="2800" dirty="0">
                <a:solidFill>
                  <a:schemeClr val="tx2"/>
                </a:solidFill>
              </a:rPr>
              <a:t>. This </a:t>
            </a:r>
            <a:r>
              <a:rPr lang="en-CA" sz="2800" b="1" dirty="0">
                <a:solidFill>
                  <a:schemeClr val="tx2"/>
                </a:solidFill>
              </a:rPr>
              <a:t>feedback</a:t>
            </a:r>
            <a:r>
              <a:rPr lang="en-CA" sz="2800" dirty="0">
                <a:solidFill>
                  <a:schemeClr val="tx2"/>
                </a:solidFill>
              </a:rPr>
              <a:t> loop creates a </a:t>
            </a:r>
            <a:r>
              <a:rPr lang="en-CA" sz="2800" b="1" dirty="0">
                <a:solidFill>
                  <a:srgbClr val="FF0000"/>
                </a:solidFill>
              </a:rPr>
              <a:t>Learning Health System</a:t>
            </a:r>
            <a:r>
              <a:rPr lang="en-CA" sz="2800" dirty="0">
                <a:solidFill>
                  <a:schemeClr val="tx2"/>
                </a:solidFill>
              </a:rPr>
              <a:t>.</a:t>
            </a:r>
          </a:p>
        </p:txBody>
      </p:sp>
      <p:sp>
        <p:nvSpPr>
          <p:cNvPr id="2" name="Slide Number Placeholder 1">
            <a:extLst>
              <a:ext uri="{FF2B5EF4-FFF2-40B4-BE49-F238E27FC236}">
                <a16:creationId xmlns:a16="http://schemas.microsoft.com/office/drawing/2014/main" id="{8A645406-B6E2-E612-29CC-5B80D7BF0C74}"/>
              </a:ext>
            </a:extLst>
          </p:cNvPr>
          <p:cNvSpPr>
            <a:spLocks noGrp="1"/>
          </p:cNvSpPr>
          <p:nvPr>
            <p:ph type="sldNum" sz="quarter" idx="12"/>
          </p:nvPr>
        </p:nvSpPr>
        <p:spPr/>
        <p:txBody>
          <a:bodyPr/>
          <a:lstStyle/>
          <a:p>
            <a:fld id="{6734F48E-A456-4E2F-B17E-509464F7A050}" type="slidenum">
              <a:rPr lang="en-CA" smtClean="0"/>
              <a:pPr/>
              <a:t>58</a:t>
            </a:fld>
            <a:endParaRPr lang="en-CA"/>
          </a:p>
        </p:txBody>
      </p:sp>
    </p:spTree>
    <p:extLst>
      <p:ext uri="{BB962C8B-B14F-4D97-AF65-F5344CB8AC3E}">
        <p14:creationId xmlns:p14="http://schemas.microsoft.com/office/powerpoint/2010/main" val="1453770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59</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986608" y="2668250"/>
            <a:ext cx="7632848" cy="1754326"/>
          </a:xfrm>
          <a:prstGeom prst="rect">
            <a:avLst/>
          </a:prstGeom>
          <a:noFill/>
        </p:spPr>
        <p:txBody>
          <a:bodyPr wrap="square" rtlCol="0">
            <a:spAutoFit/>
          </a:bodyPr>
          <a:lstStyle/>
          <a:p>
            <a:pPr algn="r"/>
            <a:r>
              <a:rPr lang="en-CA" sz="3600" dirty="0">
                <a:solidFill>
                  <a:schemeClr val="tx2"/>
                </a:solidFill>
              </a:rPr>
              <a:t>What digital health </a:t>
            </a:r>
            <a:r>
              <a:rPr lang="en-CA" sz="3600" b="1" i="1" dirty="0">
                <a:solidFill>
                  <a:schemeClr val="tx2"/>
                </a:solidFill>
              </a:rPr>
              <a:t>architectural components </a:t>
            </a:r>
            <a:r>
              <a:rPr lang="en-CA" sz="3600" dirty="0">
                <a:solidFill>
                  <a:schemeClr val="tx2"/>
                </a:solidFill>
              </a:rPr>
              <a:t>are needed to execute the “health production function”?</a:t>
            </a:r>
          </a:p>
        </p:txBody>
      </p:sp>
    </p:spTree>
    <p:extLst>
      <p:ext uri="{BB962C8B-B14F-4D97-AF65-F5344CB8AC3E}">
        <p14:creationId xmlns:p14="http://schemas.microsoft.com/office/powerpoint/2010/main" val="404242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F9CAF5-AD2B-EA7F-7705-60652ED742F3}"/>
              </a:ext>
            </a:extLst>
          </p:cNvPr>
          <p:cNvSpPr>
            <a:spLocks noGrp="1"/>
          </p:cNvSpPr>
          <p:nvPr>
            <p:ph type="sldNum" sz="quarter" idx="12"/>
          </p:nvPr>
        </p:nvSpPr>
        <p:spPr/>
        <p:txBody>
          <a:bodyPr/>
          <a:lstStyle/>
          <a:p>
            <a:fld id="{6734F48E-A456-4E2F-B17E-509464F7A050}" type="slidenum">
              <a:rPr lang="en-CA" smtClean="0"/>
              <a:pPr/>
              <a:t>6</a:t>
            </a:fld>
            <a:endParaRPr lang="en-CA"/>
          </a:p>
        </p:txBody>
      </p:sp>
      <p:pic>
        <p:nvPicPr>
          <p:cNvPr id="4" name="Picture 3">
            <a:extLst>
              <a:ext uri="{FF2B5EF4-FFF2-40B4-BE49-F238E27FC236}">
                <a16:creationId xmlns:a16="http://schemas.microsoft.com/office/drawing/2014/main" id="{6A26CBC2-59E5-389D-4B99-4490C67DFCA7}"/>
              </a:ext>
            </a:extLst>
          </p:cNvPr>
          <p:cNvPicPr>
            <a:picLocks noChangeAspect="1"/>
          </p:cNvPicPr>
          <p:nvPr/>
        </p:nvPicPr>
        <p:blipFill rotWithShape="1">
          <a:blip r:embed="rId2"/>
          <a:srcRect l="16532" t="11298" r="17516" b="3197"/>
          <a:stretch/>
        </p:blipFill>
        <p:spPr>
          <a:xfrm>
            <a:off x="2274640" y="773044"/>
            <a:ext cx="9649072" cy="6840760"/>
          </a:xfrm>
          <a:prstGeom prst="rect">
            <a:avLst/>
          </a:prstGeom>
        </p:spPr>
      </p:pic>
      <p:sp>
        <p:nvSpPr>
          <p:cNvPr id="5" name="Speech Bubble: Rectangle 4">
            <a:extLst>
              <a:ext uri="{FF2B5EF4-FFF2-40B4-BE49-F238E27FC236}">
                <a16:creationId xmlns:a16="http://schemas.microsoft.com/office/drawing/2014/main" id="{1EF6FAD4-AD1E-588A-C7C2-350ECADE2ED2}"/>
              </a:ext>
            </a:extLst>
          </p:cNvPr>
          <p:cNvSpPr/>
          <p:nvPr/>
        </p:nvSpPr>
        <p:spPr>
          <a:xfrm>
            <a:off x="9691464" y="2602632"/>
            <a:ext cx="3600400" cy="1080120"/>
          </a:xfrm>
          <a:prstGeom prst="wedgeRectCallout">
            <a:avLst>
              <a:gd name="adj1" fmla="val -72089"/>
              <a:gd name="adj2" fmla="val -9680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50% increase over coming 25 years.</a:t>
            </a:r>
          </a:p>
        </p:txBody>
      </p:sp>
    </p:spTree>
    <p:extLst>
      <p:ext uri="{BB962C8B-B14F-4D97-AF65-F5344CB8AC3E}">
        <p14:creationId xmlns:p14="http://schemas.microsoft.com/office/powerpoint/2010/main" val="1373835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4F86-CCEB-0B34-EF73-980BFEE5CC1B}"/>
              </a:ext>
            </a:extLst>
          </p:cNvPr>
          <p:cNvSpPr>
            <a:spLocks noGrp="1"/>
          </p:cNvSpPr>
          <p:nvPr>
            <p:ph type="title"/>
          </p:nvPr>
        </p:nvSpPr>
        <p:spPr/>
        <p:txBody>
          <a:bodyPr>
            <a:normAutofit fontScale="90000"/>
          </a:bodyPr>
          <a:lstStyle/>
          <a:p>
            <a:pPr algn="ctr"/>
            <a:r>
              <a:rPr lang="en-CA" sz="2800" dirty="0"/>
              <a:t>To </a:t>
            </a:r>
            <a:r>
              <a:rPr lang="en-CA" sz="2800" i="1" dirty="0">
                <a:solidFill>
                  <a:srgbClr val="C00000"/>
                </a:solidFill>
              </a:rPr>
              <a:t>mitigate </a:t>
            </a:r>
            <a:r>
              <a:rPr lang="en-CA" sz="2800" i="1" u="sng" dirty="0">
                <a:solidFill>
                  <a:srgbClr val="C00000"/>
                </a:solidFill>
              </a:rPr>
              <a:t>risk</a:t>
            </a:r>
            <a:r>
              <a:rPr lang="en-CA" sz="2800" dirty="0"/>
              <a:t>, the Toolkit leverages accepted international </a:t>
            </a:r>
            <a:r>
              <a:rPr lang="en-CA" sz="2800" i="1" dirty="0">
                <a:solidFill>
                  <a:srgbClr val="C00000"/>
                </a:solidFill>
              </a:rPr>
              <a:t>norms</a:t>
            </a:r>
            <a:r>
              <a:rPr lang="en-CA" sz="2800" dirty="0"/>
              <a:t>, </a:t>
            </a:r>
            <a:r>
              <a:rPr lang="en-CA" sz="2800" i="1" dirty="0">
                <a:solidFill>
                  <a:srgbClr val="C00000"/>
                </a:solidFill>
              </a:rPr>
              <a:t>standards</a:t>
            </a:r>
            <a:r>
              <a:rPr lang="en-CA" sz="2800" dirty="0"/>
              <a:t>, and </a:t>
            </a:r>
            <a:r>
              <a:rPr lang="en-CA" sz="2800" i="1" dirty="0">
                <a:solidFill>
                  <a:srgbClr val="C00000"/>
                </a:solidFill>
              </a:rPr>
              <a:t>conformance-testable</a:t>
            </a:r>
            <a:r>
              <a:rPr lang="en-CA" sz="2800" i="1" dirty="0">
                <a:solidFill>
                  <a:schemeClr val="accent5"/>
                </a:solidFill>
              </a:rPr>
              <a:t> </a:t>
            </a:r>
            <a:r>
              <a:rPr lang="en-CA" sz="2800" dirty="0"/>
              <a:t>architectural patterns. Data-informed decisions are based on </a:t>
            </a:r>
            <a:r>
              <a:rPr lang="en-CA" sz="2800" i="1" dirty="0">
                <a:solidFill>
                  <a:srgbClr val="C00000"/>
                </a:solidFill>
              </a:rPr>
              <a:t>credible</a:t>
            </a:r>
            <a:r>
              <a:rPr lang="en-CA" sz="2800" dirty="0"/>
              <a:t> global sources.</a:t>
            </a:r>
          </a:p>
        </p:txBody>
      </p:sp>
      <p:sp>
        <p:nvSpPr>
          <p:cNvPr id="3" name="Slide Number Placeholder 2">
            <a:extLst>
              <a:ext uri="{FF2B5EF4-FFF2-40B4-BE49-F238E27FC236}">
                <a16:creationId xmlns:a16="http://schemas.microsoft.com/office/drawing/2014/main" id="{EB69BDBD-15D5-E189-CE43-967D125E0A9A}"/>
              </a:ext>
            </a:extLst>
          </p:cNvPr>
          <p:cNvSpPr>
            <a:spLocks noGrp="1"/>
          </p:cNvSpPr>
          <p:nvPr>
            <p:ph type="sldNum" sz="quarter" idx="12"/>
          </p:nvPr>
        </p:nvSpPr>
        <p:spPr/>
        <p:txBody>
          <a:bodyPr/>
          <a:lstStyle/>
          <a:p>
            <a:fld id="{6734F48E-A456-4E2F-B17E-509464F7A050}" type="slidenum">
              <a:rPr lang="en-CA" smtClean="0"/>
              <a:pPr/>
              <a:t>60</a:t>
            </a:fld>
            <a:endParaRPr lang="en-CA"/>
          </a:p>
        </p:txBody>
      </p:sp>
      <p:pic>
        <p:nvPicPr>
          <p:cNvPr id="5" name="Picture 4" descr="A red dice with white text on it&#10;&#10;Description automatically generated with medium confidence">
            <a:extLst>
              <a:ext uri="{FF2B5EF4-FFF2-40B4-BE49-F238E27FC236}">
                <a16:creationId xmlns:a16="http://schemas.microsoft.com/office/drawing/2014/main" id="{045DC810-DBFB-BFEA-4E48-9B781676C7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2065" y="2437102"/>
            <a:ext cx="5002024" cy="5002024"/>
          </a:xfrm>
          <a:prstGeom prst="rect">
            <a:avLst/>
          </a:prstGeom>
        </p:spPr>
      </p:pic>
      <p:pic>
        <p:nvPicPr>
          <p:cNvPr id="7" name="Picture 6">
            <a:extLst>
              <a:ext uri="{FF2B5EF4-FFF2-40B4-BE49-F238E27FC236}">
                <a16:creationId xmlns:a16="http://schemas.microsoft.com/office/drawing/2014/main" id="{52D1B601-D34E-C136-D522-7FC734190729}"/>
              </a:ext>
            </a:extLst>
          </p:cNvPr>
          <p:cNvPicPr>
            <a:picLocks noChangeAspect="1"/>
          </p:cNvPicPr>
          <p:nvPr/>
        </p:nvPicPr>
        <p:blipFill>
          <a:blip r:embed="rId3"/>
          <a:stretch>
            <a:fillRect/>
          </a:stretch>
        </p:blipFill>
        <p:spPr>
          <a:xfrm>
            <a:off x="11078861" y="2716994"/>
            <a:ext cx="1371601" cy="1371601"/>
          </a:xfrm>
          <a:prstGeom prst="rect">
            <a:avLst/>
          </a:prstGeom>
        </p:spPr>
      </p:pic>
      <p:pic>
        <p:nvPicPr>
          <p:cNvPr id="8" name="Picture 7">
            <a:extLst>
              <a:ext uri="{FF2B5EF4-FFF2-40B4-BE49-F238E27FC236}">
                <a16:creationId xmlns:a16="http://schemas.microsoft.com/office/drawing/2014/main" id="{476C8BDB-7121-1B77-E914-4F818018C990}"/>
              </a:ext>
            </a:extLst>
          </p:cNvPr>
          <p:cNvPicPr>
            <a:picLocks noChangeAspect="1"/>
          </p:cNvPicPr>
          <p:nvPr/>
        </p:nvPicPr>
        <p:blipFill>
          <a:blip r:embed="rId4"/>
          <a:stretch>
            <a:fillRect/>
          </a:stretch>
        </p:blipFill>
        <p:spPr>
          <a:xfrm>
            <a:off x="12039914" y="4440999"/>
            <a:ext cx="1046645" cy="924026"/>
          </a:xfrm>
          <a:prstGeom prst="rect">
            <a:avLst/>
          </a:prstGeom>
        </p:spPr>
      </p:pic>
      <p:pic>
        <p:nvPicPr>
          <p:cNvPr id="9" name="Picture 8">
            <a:extLst>
              <a:ext uri="{FF2B5EF4-FFF2-40B4-BE49-F238E27FC236}">
                <a16:creationId xmlns:a16="http://schemas.microsoft.com/office/drawing/2014/main" id="{85F8D3D2-E407-A463-2F0E-7829B56786BC}"/>
              </a:ext>
            </a:extLst>
          </p:cNvPr>
          <p:cNvPicPr>
            <a:picLocks noChangeAspect="1"/>
          </p:cNvPicPr>
          <p:nvPr/>
        </p:nvPicPr>
        <p:blipFill>
          <a:blip r:embed="rId5"/>
          <a:stretch>
            <a:fillRect/>
          </a:stretch>
        </p:blipFill>
        <p:spPr>
          <a:xfrm>
            <a:off x="2274640" y="2782307"/>
            <a:ext cx="1371600" cy="1371600"/>
          </a:xfrm>
          <a:prstGeom prst="rect">
            <a:avLst/>
          </a:prstGeom>
        </p:spPr>
      </p:pic>
      <p:pic>
        <p:nvPicPr>
          <p:cNvPr id="10" name="Picture 9">
            <a:extLst>
              <a:ext uri="{FF2B5EF4-FFF2-40B4-BE49-F238E27FC236}">
                <a16:creationId xmlns:a16="http://schemas.microsoft.com/office/drawing/2014/main" id="{A60CBE3B-E4B8-05A5-11F8-8027C97D3985}"/>
              </a:ext>
            </a:extLst>
          </p:cNvPr>
          <p:cNvPicPr>
            <a:picLocks noChangeAspect="1"/>
          </p:cNvPicPr>
          <p:nvPr/>
        </p:nvPicPr>
        <p:blipFill>
          <a:blip r:embed="rId6"/>
          <a:stretch>
            <a:fillRect/>
          </a:stretch>
        </p:blipFill>
        <p:spPr>
          <a:xfrm>
            <a:off x="2272324" y="4186397"/>
            <a:ext cx="1348540" cy="486772"/>
          </a:xfrm>
          <a:prstGeom prst="rect">
            <a:avLst/>
          </a:prstGeom>
        </p:spPr>
      </p:pic>
      <p:pic>
        <p:nvPicPr>
          <p:cNvPr id="11" name="Picture 10">
            <a:extLst>
              <a:ext uri="{FF2B5EF4-FFF2-40B4-BE49-F238E27FC236}">
                <a16:creationId xmlns:a16="http://schemas.microsoft.com/office/drawing/2014/main" id="{FFCF7FA6-A3E7-117F-DDC4-C5C9AAE4A3EB}"/>
              </a:ext>
            </a:extLst>
          </p:cNvPr>
          <p:cNvPicPr>
            <a:picLocks noChangeAspect="1"/>
          </p:cNvPicPr>
          <p:nvPr/>
        </p:nvPicPr>
        <p:blipFill>
          <a:blip r:embed="rId7"/>
          <a:stretch>
            <a:fillRect/>
          </a:stretch>
        </p:blipFill>
        <p:spPr>
          <a:xfrm>
            <a:off x="2205955" y="5565142"/>
            <a:ext cx="553053" cy="553053"/>
          </a:xfrm>
          <a:prstGeom prst="rect">
            <a:avLst/>
          </a:prstGeom>
        </p:spPr>
      </p:pic>
      <p:pic>
        <p:nvPicPr>
          <p:cNvPr id="12" name="Picture 11">
            <a:extLst>
              <a:ext uri="{FF2B5EF4-FFF2-40B4-BE49-F238E27FC236}">
                <a16:creationId xmlns:a16="http://schemas.microsoft.com/office/drawing/2014/main" id="{681B033B-CFF6-B984-7312-E423DDC25FF8}"/>
              </a:ext>
            </a:extLst>
          </p:cNvPr>
          <p:cNvPicPr>
            <a:picLocks noChangeAspect="1"/>
          </p:cNvPicPr>
          <p:nvPr/>
        </p:nvPicPr>
        <p:blipFill>
          <a:blip r:embed="rId8"/>
          <a:stretch>
            <a:fillRect/>
          </a:stretch>
        </p:blipFill>
        <p:spPr>
          <a:xfrm>
            <a:off x="2205955" y="5002764"/>
            <a:ext cx="1164258" cy="408246"/>
          </a:xfrm>
          <a:prstGeom prst="rect">
            <a:avLst/>
          </a:prstGeom>
        </p:spPr>
      </p:pic>
      <p:pic>
        <p:nvPicPr>
          <p:cNvPr id="13" name="Picture 12">
            <a:extLst>
              <a:ext uri="{FF2B5EF4-FFF2-40B4-BE49-F238E27FC236}">
                <a16:creationId xmlns:a16="http://schemas.microsoft.com/office/drawing/2014/main" id="{F276BFE4-0CF6-18B7-88F5-067B44702C3A}"/>
              </a:ext>
            </a:extLst>
          </p:cNvPr>
          <p:cNvPicPr>
            <a:picLocks noChangeAspect="1"/>
          </p:cNvPicPr>
          <p:nvPr/>
        </p:nvPicPr>
        <p:blipFill>
          <a:blip r:embed="rId9"/>
          <a:stretch>
            <a:fillRect/>
          </a:stretch>
        </p:blipFill>
        <p:spPr>
          <a:xfrm>
            <a:off x="4636322" y="5514320"/>
            <a:ext cx="914402" cy="762002"/>
          </a:xfrm>
          <a:prstGeom prst="rect">
            <a:avLst/>
          </a:prstGeom>
        </p:spPr>
      </p:pic>
      <p:pic>
        <p:nvPicPr>
          <p:cNvPr id="14" name="Picture 13">
            <a:extLst>
              <a:ext uri="{FF2B5EF4-FFF2-40B4-BE49-F238E27FC236}">
                <a16:creationId xmlns:a16="http://schemas.microsoft.com/office/drawing/2014/main" id="{78D39CF4-CF58-4FE1-7837-00E174F8D476}"/>
              </a:ext>
            </a:extLst>
          </p:cNvPr>
          <p:cNvPicPr>
            <a:picLocks noChangeAspect="1"/>
          </p:cNvPicPr>
          <p:nvPr/>
        </p:nvPicPr>
        <p:blipFill>
          <a:blip r:embed="rId10"/>
          <a:stretch>
            <a:fillRect/>
          </a:stretch>
        </p:blipFill>
        <p:spPr>
          <a:xfrm>
            <a:off x="10360483" y="4327641"/>
            <a:ext cx="1083369" cy="1083369"/>
          </a:xfrm>
          <a:prstGeom prst="rect">
            <a:avLst/>
          </a:prstGeom>
        </p:spPr>
      </p:pic>
      <p:pic>
        <p:nvPicPr>
          <p:cNvPr id="15" name="Picture 14">
            <a:extLst>
              <a:ext uri="{FF2B5EF4-FFF2-40B4-BE49-F238E27FC236}">
                <a16:creationId xmlns:a16="http://schemas.microsoft.com/office/drawing/2014/main" id="{DED9864E-875A-D31E-C0AA-D4B8B20D0D9E}"/>
              </a:ext>
            </a:extLst>
          </p:cNvPr>
          <p:cNvPicPr>
            <a:picLocks noChangeAspect="1"/>
          </p:cNvPicPr>
          <p:nvPr/>
        </p:nvPicPr>
        <p:blipFill>
          <a:blip r:embed="rId11"/>
          <a:stretch>
            <a:fillRect/>
          </a:stretch>
        </p:blipFill>
        <p:spPr>
          <a:xfrm>
            <a:off x="3037409" y="5514320"/>
            <a:ext cx="1166909" cy="702568"/>
          </a:xfrm>
          <a:prstGeom prst="rect">
            <a:avLst/>
          </a:prstGeom>
        </p:spPr>
      </p:pic>
      <p:pic>
        <p:nvPicPr>
          <p:cNvPr id="16" name="Picture 15">
            <a:extLst>
              <a:ext uri="{FF2B5EF4-FFF2-40B4-BE49-F238E27FC236}">
                <a16:creationId xmlns:a16="http://schemas.microsoft.com/office/drawing/2014/main" id="{D780B16D-BBEC-2179-09D3-C8569F1D5763}"/>
              </a:ext>
            </a:extLst>
          </p:cNvPr>
          <p:cNvPicPr>
            <a:picLocks noChangeAspect="1"/>
          </p:cNvPicPr>
          <p:nvPr/>
        </p:nvPicPr>
        <p:blipFill>
          <a:blip r:embed="rId12"/>
          <a:stretch>
            <a:fillRect/>
          </a:stretch>
        </p:blipFill>
        <p:spPr>
          <a:xfrm>
            <a:off x="10902167" y="5473370"/>
            <a:ext cx="1989222" cy="1045946"/>
          </a:xfrm>
          <a:prstGeom prst="rect">
            <a:avLst/>
          </a:prstGeom>
        </p:spPr>
      </p:pic>
    </p:spTree>
    <p:extLst>
      <p:ext uri="{BB962C8B-B14F-4D97-AF65-F5344CB8AC3E}">
        <p14:creationId xmlns:p14="http://schemas.microsoft.com/office/powerpoint/2010/main" val="2161459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CFDD0-D3AC-4699-BDF5-9DBF02A7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032" y="1162472"/>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DEF372-77EB-BB93-C276-2B1F4E7BE911}"/>
              </a:ext>
            </a:extLst>
          </p:cNvPr>
          <p:cNvSpPr txBox="1"/>
          <p:nvPr/>
        </p:nvSpPr>
        <p:spPr>
          <a:xfrm>
            <a:off x="618456" y="3220144"/>
            <a:ext cx="5184576" cy="3539430"/>
          </a:xfrm>
          <a:prstGeom prst="rect">
            <a:avLst/>
          </a:prstGeom>
          <a:noFill/>
        </p:spPr>
        <p:txBody>
          <a:bodyPr wrap="square" rtlCol="0">
            <a:spAutoFit/>
          </a:bodyPr>
          <a:lstStyle/>
          <a:p>
            <a:r>
              <a:rPr lang="en-CA" sz="2800">
                <a:solidFill>
                  <a:schemeClr val="tx2"/>
                </a:solidFill>
                <a:latin typeface="Candara" panose="020E0502030303020204" pitchFamily="34" charset="0"/>
              </a:rPr>
              <a:t>Over </a:t>
            </a:r>
            <a:r>
              <a:rPr lang="en-CA" sz="2800" b="1" i="1">
                <a:solidFill>
                  <a:schemeClr val="tx2"/>
                </a:solidFill>
                <a:latin typeface="Candara" panose="020E0502030303020204" pitchFamily="34" charset="0"/>
              </a:rPr>
              <a:t>60 LMICs</a:t>
            </a:r>
            <a:r>
              <a:rPr lang="en-CA" sz="2800">
                <a:solidFill>
                  <a:schemeClr val="tx2"/>
                </a:solidFill>
                <a:latin typeface="Candara" panose="020E0502030303020204" pitchFamily="34" charset="0"/>
              </a:rPr>
              <a:t> have adopted </a:t>
            </a:r>
            <a:r>
              <a:rPr lang="en-CA" sz="2800" b="1">
                <a:solidFill>
                  <a:schemeClr val="tx2"/>
                </a:solidFill>
                <a:latin typeface="Candara" panose="020E0502030303020204" pitchFamily="34" charset="0"/>
              </a:rPr>
              <a:t>OpenHIE</a:t>
            </a:r>
            <a:r>
              <a:rPr lang="en-CA" sz="2800">
                <a:solidFill>
                  <a:schemeClr val="tx2"/>
                </a:solidFill>
                <a:latin typeface="Candara" panose="020E0502030303020204" pitchFamily="34" charset="0"/>
              </a:rPr>
              <a:t> as the basis of their </a:t>
            </a:r>
            <a:r>
              <a:rPr lang="en-CA" sz="2800" b="1" i="1">
                <a:solidFill>
                  <a:schemeClr val="tx2"/>
                </a:solidFill>
                <a:latin typeface="Candara" panose="020E0502030303020204" pitchFamily="34" charset="0"/>
              </a:rPr>
              <a:t>health</a:t>
            </a:r>
            <a:r>
              <a:rPr lang="en-CA" sz="2800">
                <a:solidFill>
                  <a:schemeClr val="tx2"/>
                </a:solidFill>
                <a:latin typeface="Candara" panose="020E0502030303020204" pitchFamily="34" charset="0"/>
              </a:rPr>
              <a:t> </a:t>
            </a:r>
            <a:r>
              <a:rPr lang="en-CA" sz="2800" b="1">
                <a:solidFill>
                  <a:schemeClr val="tx2"/>
                </a:solidFill>
                <a:latin typeface="Candara" panose="020E0502030303020204" pitchFamily="34" charset="0"/>
              </a:rPr>
              <a:t>enterprise architecture</a:t>
            </a:r>
            <a:r>
              <a:rPr lang="en-CA" sz="2800">
                <a:solidFill>
                  <a:schemeClr val="tx2"/>
                </a:solidFill>
                <a:latin typeface="Candara" panose="020E0502030303020204" pitchFamily="34" charset="0"/>
              </a:rPr>
              <a:t>. OpenHIE defines a set of infrastructure and service specifications that, together, operationalizes a health data sharing network.</a:t>
            </a:r>
          </a:p>
        </p:txBody>
      </p:sp>
      <p:pic>
        <p:nvPicPr>
          <p:cNvPr id="4" name="Picture 3">
            <a:extLst>
              <a:ext uri="{FF2B5EF4-FFF2-40B4-BE49-F238E27FC236}">
                <a16:creationId xmlns:a16="http://schemas.microsoft.com/office/drawing/2014/main" id="{700D9C35-89A5-1A4F-0C92-821FB5A891DE}"/>
              </a:ext>
            </a:extLst>
          </p:cNvPr>
          <p:cNvPicPr>
            <a:picLocks noChangeAspect="1"/>
          </p:cNvPicPr>
          <p:nvPr/>
        </p:nvPicPr>
        <p:blipFill>
          <a:blip r:embed="rId4"/>
          <a:stretch>
            <a:fillRect/>
          </a:stretch>
        </p:blipFill>
        <p:spPr>
          <a:xfrm>
            <a:off x="618456" y="2547775"/>
            <a:ext cx="3190076" cy="646983"/>
          </a:xfrm>
          <a:prstGeom prst="rect">
            <a:avLst/>
          </a:prstGeom>
        </p:spPr>
      </p:pic>
    </p:spTree>
    <p:extLst>
      <p:ext uri="{BB962C8B-B14F-4D97-AF65-F5344CB8AC3E}">
        <p14:creationId xmlns:p14="http://schemas.microsoft.com/office/powerpoint/2010/main" val="595959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CFDD0-D3AC-4699-BDF5-9DBF02A7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032" y="1162472"/>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DEF372-77EB-BB93-C276-2B1F4E7BE911}"/>
              </a:ext>
            </a:extLst>
          </p:cNvPr>
          <p:cNvSpPr txBox="1"/>
          <p:nvPr/>
        </p:nvSpPr>
        <p:spPr>
          <a:xfrm>
            <a:off x="618456" y="3220144"/>
            <a:ext cx="5184576" cy="2677656"/>
          </a:xfrm>
          <a:prstGeom prst="rect">
            <a:avLst/>
          </a:prstGeom>
          <a:noFill/>
        </p:spPr>
        <p:txBody>
          <a:bodyPr wrap="square" rtlCol="0">
            <a:spAutoFit/>
          </a:bodyPr>
          <a:lstStyle/>
          <a:p>
            <a:r>
              <a:rPr lang="en-CA" sz="2800">
                <a:solidFill>
                  <a:schemeClr val="tx2"/>
                </a:solidFill>
                <a:latin typeface="Candara" panose="020E0502030303020204" pitchFamily="34" charset="0"/>
              </a:rPr>
              <a:t>For the purposes of our Buildable Blueprint specification, we will include as </a:t>
            </a:r>
            <a:r>
              <a:rPr lang="en-CA" sz="2800" b="1">
                <a:solidFill>
                  <a:schemeClr val="tx2"/>
                </a:solidFill>
                <a:latin typeface="Candara" panose="020E0502030303020204" pitchFamily="34" charset="0"/>
              </a:rPr>
              <a:t>in-scope </a:t>
            </a:r>
            <a:r>
              <a:rPr lang="en-CA" sz="2800">
                <a:solidFill>
                  <a:schemeClr val="tx2"/>
                </a:solidFill>
                <a:latin typeface="Candara" panose="020E0502030303020204" pitchFamily="34" charset="0"/>
              </a:rPr>
              <a:t>the OpenHIE infrastructure and workflows directly related to </a:t>
            </a:r>
            <a:r>
              <a:rPr lang="en-CA" sz="2800" b="1">
                <a:solidFill>
                  <a:schemeClr val="tx2"/>
                </a:solidFill>
                <a:latin typeface="Candara" panose="020E0502030303020204" pitchFamily="34" charset="0"/>
              </a:rPr>
              <a:t>healthcare delivery</a:t>
            </a:r>
            <a:r>
              <a:rPr lang="en-CA" sz="2800">
                <a:solidFill>
                  <a:schemeClr val="tx2"/>
                </a:solidFill>
                <a:latin typeface="Candara" panose="020E0502030303020204" pitchFamily="34" charset="0"/>
              </a:rPr>
              <a:t>. </a:t>
            </a:r>
          </a:p>
        </p:txBody>
      </p:sp>
      <p:pic>
        <p:nvPicPr>
          <p:cNvPr id="4" name="Picture 3">
            <a:extLst>
              <a:ext uri="{FF2B5EF4-FFF2-40B4-BE49-F238E27FC236}">
                <a16:creationId xmlns:a16="http://schemas.microsoft.com/office/drawing/2014/main" id="{700D9C35-89A5-1A4F-0C92-821FB5A891DE}"/>
              </a:ext>
            </a:extLst>
          </p:cNvPr>
          <p:cNvPicPr>
            <a:picLocks noChangeAspect="1"/>
          </p:cNvPicPr>
          <p:nvPr/>
        </p:nvPicPr>
        <p:blipFill>
          <a:blip r:embed="rId4"/>
          <a:stretch>
            <a:fillRect/>
          </a:stretch>
        </p:blipFill>
        <p:spPr>
          <a:xfrm>
            <a:off x="618456" y="2547775"/>
            <a:ext cx="3190076" cy="646983"/>
          </a:xfrm>
          <a:prstGeom prst="rect">
            <a:avLst/>
          </a:prstGeom>
        </p:spPr>
      </p:pic>
      <p:pic>
        <p:nvPicPr>
          <p:cNvPr id="12" name="Picture 11">
            <a:extLst>
              <a:ext uri="{FF2B5EF4-FFF2-40B4-BE49-F238E27FC236}">
                <a16:creationId xmlns:a16="http://schemas.microsoft.com/office/drawing/2014/main" id="{49D0F6A3-58BF-16FE-7197-E9B3FF2ACB08}"/>
              </a:ext>
            </a:extLst>
          </p:cNvPr>
          <p:cNvPicPr>
            <a:picLocks noChangeAspect="1"/>
          </p:cNvPicPr>
          <p:nvPr/>
        </p:nvPicPr>
        <p:blipFill>
          <a:blip r:embed="rId5">
            <a:alphaModFix amt="85000"/>
          </a:blip>
          <a:stretch>
            <a:fillRect/>
          </a:stretch>
        </p:blipFill>
        <p:spPr>
          <a:xfrm>
            <a:off x="10555560" y="1577339"/>
            <a:ext cx="746760" cy="891540"/>
          </a:xfrm>
          <a:prstGeom prst="rect">
            <a:avLst/>
          </a:prstGeom>
        </p:spPr>
      </p:pic>
      <p:pic>
        <p:nvPicPr>
          <p:cNvPr id="13" name="Picture 12">
            <a:extLst>
              <a:ext uri="{FF2B5EF4-FFF2-40B4-BE49-F238E27FC236}">
                <a16:creationId xmlns:a16="http://schemas.microsoft.com/office/drawing/2014/main" id="{B6C7D975-28F3-3445-1FF7-1A8BE916C52C}"/>
              </a:ext>
            </a:extLst>
          </p:cNvPr>
          <p:cNvPicPr>
            <a:picLocks noChangeAspect="1"/>
          </p:cNvPicPr>
          <p:nvPr/>
        </p:nvPicPr>
        <p:blipFill>
          <a:blip r:embed="rId5">
            <a:alphaModFix amt="85000"/>
          </a:blip>
          <a:stretch>
            <a:fillRect/>
          </a:stretch>
        </p:blipFill>
        <p:spPr>
          <a:xfrm>
            <a:off x="8539336" y="1717359"/>
            <a:ext cx="629477" cy="751519"/>
          </a:xfrm>
          <a:prstGeom prst="rect">
            <a:avLst/>
          </a:prstGeom>
        </p:spPr>
      </p:pic>
      <p:pic>
        <p:nvPicPr>
          <p:cNvPr id="14" name="Picture 13">
            <a:extLst>
              <a:ext uri="{FF2B5EF4-FFF2-40B4-BE49-F238E27FC236}">
                <a16:creationId xmlns:a16="http://schemas.microsoft.com/office/drawing/2014/main" id="{89278499-0E87-43EF-BA02-F376E3696802}"/>
              </a:ext>
            </a:extLst>
          </p:cNvPr>
          <p:cNvPicPr>
            <a:picLocks noChangeAspect="1"/>
          </p:cNvPicPr>
          <p:nvPr/>
        </p:nvPicPr>
        <p:blipFill rotWithShape="1">
          <a:blip r:embed="rId5">
            <a:alphaModFix amt="85000"/>
          </a:blip>
          <a:srcRect b="49585"/>
          <a:stretch/>
        </p:blipFill>
        <p:spPr>
          <a:xfrm>
            <a:off x="11203632" y="5155665"/>
            <a:ext cx="1944216" cy="1170207"/>
          </a:xfrm>
          <a:prstGeom prst="rect">
            <a:avLst/>
          </a:prstGeom>
        </p:spPr>
      </p:pic>
      <p:pic>
        <p:nvPicPr>
          <p:cNvPr id="36" name="Picture 35">
            <a:extLst>
              <a:ext uri="{FF2B5EF4-FFF2-40B4-BE49-F238E27FC236}">
                <a16:creationId xmlns:a16="http://schemas.microsoft.com/office/drawing/2014/main" id="{B824B7DD-FAEC-45A6-3999-04DBC4EC54AB}"/>
              </a:ext>
            </a:extLst>
          </p:cNvPr>
          <p:cNvPicPr>
            <a:picLocks noChangeAspect="1"/>
          </p:cNvPicPr>
          <p:nvPr/>
        </p:nvPicPr>
        <p:blipFill>
          <a:blip r:embed="rId5">
            <a:alphaModFix amt="85000"/>
          </a:blip>
          <a:stretch>
            <a:fillRect/>
          </a:stretch>
        </p:blipFill>
        <p:spPr>
          <a:xfrm>
            <a:off x="11203632" y="2746301"/>
            <a:ext cx="640612" cy="891540"/>
          </a:xfrm>
          <a:prstGeom prst="rect">
            <a:avLst/>
          </a:prstGeom>
        </p:spPr>
      </p:pic>
    </p:spTree>
    <p:extLst>
      <p:ext uri="{BB962C8B-B14F-4D97-AF65-F5344CB8AC3E}">
        <p14:creationId xmlns:p14="http://schemas.microsoft.com/office/powerpoint/2010/main" val="2522561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CFDD0-D3AC-4699-BDF5-9DBF02A7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032" y="1162472"/>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D0F6A3-58BF-16FE-7197-E9B3FF2ACB08}"/>
              </a:ext>
            </a:extLst>
          </p:cNvPr>
          <p:cNvPicPr>
            <a:picLocks noChangeAspect="1"/>
          </p:cNvPicPr>
          <p:nvPr/>
        </p:nvPicPr>
        <p:blipFill>
          <a:blip r:embed="rId4">
            <a:alphaModFix amt="85000"/>
          </a:blip>
          <a:stretch>
            <a:fillRect/>
          </a:stretch>
        </p:blipFill>
        <p:spPr>
          <a:xfrm>
            <a:off x="10555560" y="1577339"/>
            <a:ext cx="746760" cy="891540"/>
          </a:xfrm>
          <a:prstGeom prst="rect">
            <a:avLst/>
          </a:prstGeom>
        </p:spPr>
      </p:pic>
      <p:pic>
        <p:nvPicPr>
          <p:cNvPr id="13" name="Picture 12">
            <a:extLst>
              <a:ext uri="{FF2B5EF4-FFF2-40B4-BE49-F238E27FC236}">
                <a16:creationId xmlns:a16="http://schemas.microsoft.com/office/drawing/2014/main" id="{B6C7D975-28F3-3445-1FF7-1A8BE916C52C}"/>
              </a:ext>
            </a:extLst>
          </p:cNvPr>
          <p:cNvPicPr>
            <a:picLocks noChangeAspect="1"/>
          </p:cNvPicPr>
          <p:nvPr/>
        </p:nvPicPr>
        <p:blipFill>
          <a:blip r:embed="rId4">
            <a:alphaModFix amt="85000"/>
          </a:blip>
          <a:stretch>
            <a:fillRect/>
          </a:stretch>
        </p:blipFill>
        <p:spPr>
          <a:xfrm>
            <a:off x="8539336" y="1717359"/>
            <a:ext cx="629477" cy="751519"/>
          </a:xfrm>
          <a:prstGeom prst="rect">
            <a:avLst/>
          </a:prstGeom>
        </p:spPr>
      </p:pic>
      <p:pic>
        <p:nvPicPr>
          <p:cNvPr id="14" name="Picture 13">
            <a:extLst>
              <a:ext uri="{FF2B5EF4-FFF2-40B4-BE49-F238E27FC236}">
                <a16:creationId xmlns:a16="http://schemas.microsoft.com/office/drawing/2014/main" id="{89278499-0E87-43EF-BA02-F376E3696802}"/>
              </a:ext>
            </a:extLst>
          </p:cNvPr>
          <p:cNvPicPr>
            <a:picLocks noChangeAspect="1"/>
          </p:cNvPicPr>
          <p:nvPr/>
        </p:nvPicPr>
        <p:blipFill rotWithShape="1">
          <a:blip r:embed="rId4">
            <a:alphaModFix amt="85000"/>
          </a:blip>
          <a:srcRect b="49585"/>
          <a:stretch/>
        </p:blipFill>
        <p:spPr>
          <a:xfrm>
            <a:off x="11203632" y="5155665"/>
            <a:ext cx="1944216" cy="1170207"/>
          </a:xfrm>
          <a:prstGeom prst="rect">
            <a:avLst/>
          </a:prstGeom>
        </p:spPr>
      </p:pic>
      <p:sp>
        <p:nvSpPr>
          <p:cNvPr id="5" name="TextBox 4">
            <a:extLst>
              <a:ext uri="{FF2B5EF4-FFF2-40B4-BE49-F238E27FC236}">
                <a16:creationId xmlns:a16="http://schemas.microsoft.com/office/drawing/2014/main" id="{FE6A1C5B-EB6E-BDBD-7F4A-1020EF58E89E}"/>
              </a:ext>
            </a:extLst>
          </p:cNvPr>
          <p:cNvSpPr txBox="1"/>
          <p:nvPr/>
        </p:nvSpPr>
        <p:spPr>
          <a:xfrm>
            <a:off x="12067728" y="4570891"/>
            <a:ext cx="1723933" cy="584775"/>
          </a:xfrm>
          <a:prstGeom prst="rect">
            <a:avLst/>
          </a:prstGeom>
          <a:noFill/>
        </p:spPr>
        <p:txBody>
          <a:bodyPr wrap="none" rtlCol="0">
            <a:spAutoFit/>
          </a:bodyPr>
          <a:lstStyle/>
          <a:p>
            <a:pPr algn="r"/>
            <a:r>
              <a:rPr lang="en-CA" sz="3200" b="1">
                <a:solidFill>
                  <a:srgbClr val="FF0000"/>
                </a:solidFill>
              </a:rPr>
              <a:t>ATNA/CT</a:t>
            </a:r>
          </a:p>
        </p:txBody>
      </p:sp>
      <p:sp>
        <p:nvSpPr>
          <p:cNvPr id="6" name="TextBox 5">
            <a:extLst>
              <a:ext uri="{FF2B5EF4-FFF2-40B4-BE49-F238E27FC236}">
                <a16:creationId xmlns:a16="http://schemas.microsoft.com/office/drawing/2014/main" id="{84DBCCAE-1A61-D165-854A-5FC2850DAD54}"/>
              </a:ext>
            </a:extLst>
          </p:cNvPr>
          <p:cNvSpPr txBox="1"/>
          <p:nvPr/>
        </p:nvSpPr>
        <p:spPr>
          <a:xfrm>
            <a:off x="9017763" y="3466464"/>
            <a:ext cx="1101584" cy="584775"/>
          </a:xfrm>
          <a:prstGeom prst="rect">
            <a:avLst/>
          </a:prstGeom>
          <a:noFill/>
        </p:spPr>
        <p:txBody>
          <a:bodyPr wrap="none" rtlCol="0">
            <a:spAutoFit/>
          </a:bodyPr>
          <a:lstStyle/>
          <a:p>
            <a:pPr algn="l"/>
            <a:r>
              <a:rPr lang="en-CA" sz="3200" b="1">
                <a:solidFill>
                  <a:srgbClr val="FF0000"/>
                </a:solidFill>
              </a:rPr>
              <a:t>PMIR</a:t>
            </a:r>
          </a:p>
        </p:txBody>
      </p:sp>
      <p:sp>
        <p:nvSpPr>
          <p:cNvPr id="7" name="TextBox 6">
            <a:extLst>
              <a:ext uri="{FF2B5EF4-FFF2-40B4-BE49-F238E27FC236}">
                <a16:creationId xmlns:a16="http://schemas.microsoft.com/office/drawing/2014/main" id="{94C0CE52-CE07-B485-424E-D20286A0E2E0}"/>
              </a:ext>
            </a:extLst>
          </p:cNvPr>
          <p:cNvSpPr txBox="1"/>
          <p:nvPr/>
        </p:nvSpPr>
        <p:spPr>
          <a:xfrm>
            <a:off x="8243257" y="1653767"/>
            <a:ext cx="1061509" cy="584775"/>
          </a:xfrm>
          <a:prstGeom prst="rect">
            <a:avLst/>
          </a:prstGeom>
          <a:noFill/>
        </p:spPr>
        <p:txBody>
          <a:bodyPr wrap="none" rtlCol="0">
            <a:spAutoFit/>
          </a:bodyPr>
          <a:lstStyle/>
          <a:p>
            <a:pPr algn="r"/>
            <a:r>
              <a:rPr lang="en-CA" sz="3200" b="1">
                <a:solidFill>
                  <a:srgbClr val="FF0000"/>
                </a:solidFill>
              </a:rPr>
              <a:t>MHD</a:t>
            </a:r>
          </a:p>
        </p:txBody>
      </p:sp>
      <p:sp>
        <p:nvSpPr>
          <p:cNvPr id="8" name="TextBox 7">
            <a:extLst>
              <a:ext uri="{FF2B5EF4-FFF2-40B4-BE49-F238E27FC236}">
                <a16:creationId xmlns:a16="http://schemas.microsoft.com/office/drawing/2014/main" id="{1224DC21-807F-1FAD-752C-A07C6B71C82A}"/>
              </a:ext>
            </a:extLst>
          </p:cNvPr>
          <p:cNvSpPr txBox="1"/>
          <p:nvPr/>
        </p:nvSpPr>
        <p:spPr>
          <a:xfrm>
            <a:off x="10411544" y="1653767"/>
            <a:ext cx="1240468" cy="584775"/>
          </a:xfrm>
          <a:prstGeom prst="rect">
            <a:avLst/>
          </a:prstGeom>
          <a:noFill/>
        </p:spPr>
        <p:txBody>
          <a:bodyPr wrap="none" rtlCol="0">
            <a:spAutoFit/>
          </a:bodyPr>
          <a:lstStyle/>
          <a:p>
            <a:pPr algn="r"/>
            <a:r>
              <a:rPr lang="en-CA" sz="3200" b="1" err="1">
                <a:solidFill>
                  <a:srgbClr val="FF0000"/>
                </a:solidFill>
              </a:rPr>
              <a:t>mADX</a:t>
            </a:r>
            <a:endParaRPr lang="en-CA" sz="3200" b="1">
              <a:solidFill>
                <a:srgbClr val="FF0000"/>
              </a:solidFill>
            </a:endParaRPr>
          </a:p>
        </p:txBody>
      </p:sp>
      <p:sp>
        <p:nvSpPr>
          <p:cNvPr id="10" name="TextBox 9">
            <a:extLst>
              <a:ext uri="{FF2B5EF4-FFF2-40B4-BE49-F238E27FC236}">
                <a16:creationId xmlns:a16="http://schemas.microsoft.com/office/drawing/2014/main" id="{161AE19F-2C16-C9C7-6BF4-9D3ECDBC7CED}"/>
              </a:ext>
            </a:extLst>
          </p:cNvPr>
          <p:cNvSpPr txBox="1"/>
          <p:nvPr/>
        </p:nvSpPr>
        <p:spPr>
          <a:xfrm>
            <a:off x="7530476" y="2782109"/>
            <a:ext cx="1186928" cy="584775"/>
          </a:xfrm>
          <a:prstGeom prst="rect">
            <a:avLst/>
          </a:prstGeom>
          <a:noFill/>
        </p:spPr>
        <p:txBody>
          <a:bodyPr wrap="none" rtlCol="0">
            <a:spAutoFit/>
          </a:bodyPr>
          <a:lstStyle/>
          <a:p>
            <a:pPr algn="r"/>
            <a:r>
              <a:rPr lang="en-CA" sz="3200" b="1">
                <a:solidFill>
                  <a:srgbClr val="FF0000"/>
                </a:solidFill>
              </a:rPr>
              <a:t>SVCM</a:t>
            </a:r>
          </a:p>
        </p:txBody>
      </p:sp>
      <p:sp>
        <p:nvSpPr>
          <p:cNvPr id="11" name="TextBox 10">
            <a:extLst>
              <a:ext uri="{FF2B5EF4-FFF2-40B4-BE49-F238E27FC236}">
                <a16:creationId xmlns:a16="http://schemas.microsoft.com/office/drawing/2014/main" id="{62CBA0E9-4C4E-7769-210E-831B47EA1ED3}"/>
              </a:ext>
            </a:extLst>
          </p:cNvPr>
          <p:cNvSpPr txBox="1"/>
          <p:nvPr/>
        </p:nvSpPr>
        <p:spPr>
          <a:xfrm>
            <a:off x="8081275" y="3953940"/>
            <a:ext cx="798808" cy="584775"/>
          </a:xfrm>
          <a:prstGeom prst="rect">
            <a:avLst/>
          </a:prstGeom>
          <a:noFill/>
        </p:spPr>
        <p:txBody>
          <a:bodyPr wrap="none" rtlCol="0">
            <a:spAutoFit/>
          </a:bodyPr>
          <a:lstStyle/>
          <a:p>
            <a:pPr algn="r"/>
            <a:r>
              <a:rPr lang="en-CA" sz="3200" b="1">
                <a:solidFill>
                  <a:srgbClr val="FF0000"/>
                </a:solidFill>
              </a:rPr>
              <a:t>IUA</a:t>
            </a:r>
          </a:p>
        </p:txBody>
      </p:sp>
      <p:sp>
        <p:nvSpPr>
          <p:cNvPr id="18" name="TextBox 17">
            <a:extLst>
              <a:ext uri="{FF2B5EF4-FFF2-40B4-BE49-F238E27FC236}">
                <a16:creationId xmlns:a16="http://schemas.microsoft.com/office/drawing/2014/main" id="{D368AB4D-FE4C-745A-BE65-608D687E57C7}"/>
              </a:ext>
            </a:extLst>
          </p:cNvPr>
          <p:cNvSpPr txBox="1"/>
          <p:nvPr/>
        </p:nvSpPr>
        <p:spPr>
          <a:xfrm>
            <a:off x="7891264" y="6652261"/>
            <a:ext cx="3878369" cy="1538883"/>
          </a:xfrm>
          <a:prstGeom prst="rect">
            <a:avLst/>
          </a:prstGeom>
          <a:noFill/>
        </p:spPr>
        <p:txBody>
          <a:bodyPr wrap="none" rtlCol="0">
            <a:spAutoFit/>
          </a:bodyPr>
          <a:lstStyle/>
          <a:p>
            <a:pPr algn="ctr"/>
            <a:r>
              <a:rPr lang="en-CA" sz="6600" b="1">
                <a:solidFill>
                  <a:schemeClr val="tx2"/>
                </a:solidFill>
                <a:latin typeface="Candara" panose="020E0502030303020204" pitchFamily="34" charset="0"/>
              </a:rPr>
              <a:t>IHE MHDS</a:t>
            </a:r>
          </a:p>
          <a:p>
            <a:pPr algn="ctr"/>
            <a:r>
              <a:rPr lang="en-CA" sz="2800" b="1">
                <a:solidFill>
                  <a:srgbClr val="FF0000"/>
                </a:solidFill>
                <a:latin typeface="Candara" panose="020E0502030303020204" pitchFamily="34" charset="0"/>
              </a:rPr>
              <a:t>Transactional behaviour</a:t>
            </a:r>
          </a:p>
        </p:txBody>
      </p:sp>
      <p:sp>
        <p:nvSpPr>
          <p:cNvPr id="21" name="TextBox 20">
            <a:extLst>
              <a:ext uri="{FF2B5EF4-FFF2-40B4-BE49-F238E27FC236}">
                <a16:creationId xmlns:a16="http://schemas.microsoft.com/office/drawing/2014/main" id="{37E84EB5-9A67-7D01-948C-14E5BAA1AF69}"/>
              </a:ext>
            </a:extLst>
          </p:cNvPr>
          <p:cNvSpPr txBox="1"/>
          <p:nvPr/>
        </p:nvSpPr>
        <p:spPr>
          <a:xfrm>
            <a:off x="618456" y="3229644"/>
            <a:ext cx="4896544" cy="3108543"/>
          </a:xfrm>
          <a:prstGeom prst="rect">
            <a:avLst/>
          </a:prstGeom>
          <a:noFill/>
        </p:spPr>
        <p:txBody>
          <a:bodyPr wrap="square" rtlCol="0">
            <a:spAutoFit/>
          </a:bodyPr>
          <a:lstStyle/>
          <a:p>
            <a:r>
              <a:rPr lang="en-CA" sz="2800" dirty="0">
                <a:solidFill>
                  <a:schemeClr val="tx2"/>
                </a:solidFill>
                <a:latin typeface="Candara" panose="020E0502030303020204" pitchFamily="34" charset="0"/>
              </a:rPr>
              <a:t>The OpenHIE community has identified </a:t>
            </a:r>
            <a:r>
              <a:rPr lang="en-CA" sz="2800" b="1" dirty="0">
                <a:solidFill>
                  <a:schemeClr val="tx2"/>
                </a:solidFill>
                <a:latin typeface="Candara" panose="020E0502030303020204" pitchFamily="34" charset="0"/>
              </a:rPr>
              <a:t>IHE’s</a:t>
            </a:r>
            <a:r>
              <a:rPr lang="en-CA" sz="2800" dirty="0">
                <a:solidFill>
                  <a:schemeClr val="tx2"/>
                </a:solidFill>
                <a:latin typeface="Candara" panose="020E0502030303020204" pitchFamily="34" charset="0"/>
              </a:rPr>
              <a:t> </a:t>
            </a:r>
            <a:r>
              <a:rPr lang="en-CA" sz="2800" b="1" dirty="0">
                <a:solidFill>
                  <a:schemeClr val="tx2"/>
                </a:solidFill>
                <a:latin typeface="Candara" panose="020E0502030303020204" pitchFamily="34" charset="0"/>
              </a:rPr>
              <a:t>MHDS</a:t>
            </a:r>
            <a:r>
              <a:rPr lang="en-CA" sz="2800" dirty="0">
                <a:solidFill>
                  <a:schemeClr val="tx2"/>
                </a:solidFill>
                <a:latin typeface="Candara" panose="020E0502030303020204" pitchFamily="34" charset="0"/>
              </a:rPr>
              <a:t> (mobile Health Data Sharing) portfolio of conformance-testable specifications as the transaction processing model for </a:t>
            </a:r>
            <a:r>
              <a:rPr lang="en-CA" sz="2800" b="1" dirty="0">
                <a:solidFill>
                  <a:schemeClr val="tx2"/>
                </a:solidFill>
                <a:latin typeface="Candara" panose="020E0502030303020204" pitchFamily="34" charset="0"/>
              </a:rPr>
              <a:t>OpenHIE-on-FHIR</a:t>
            </a:r>
            <a:r>
              <a:rPr lang="en-CA" sz="2800" dirty="0">
                <a:solidFill>
                  <a:schemeClr val="tx2"/>
                </a:solidFill>
                <a:latin typeface="Candara" panose="020E0502030303020204" pitchFamily="34" charset="0"/>
              </a:rPr>
              <a:t>.</a:t>
            </a:r>
          </a:p>
        </p:txBody>
      </p:sp>
      <p:pic>
        <p:nvPicPr>
          <p:cNvPr id="23" name="Picture 22">
            <a:extLst>
              <a:ext uri="{FF2B5EF4-FFF2-40B4-BE49-F238E27FC236}">
                <a16:creationId xmlns:a16="http://schemas.microsoft.com/office/drawing/2014/main" id="{3F245B28-C501-3A44-2607-FB8F4FE644B1}"/>
              </a:ext>
            </a:extLst>
          </p:cNvPr>
          <p:cNvPicPr>
            <a:picLocks noChangeAspect="1"/>
          </p:cNvPicPr>
          <p:nvPr/>
        </p:nvPicPr>
        <p:blipFill>
          <a:blip r:embed="rId5"/>
          <a:stretch>
            <a:fillRect/>
          </a:stretch>
        </p:blipFill>
        <p:spPr>
          <a:xfrm>
            <a:off x="618456" y="2547775"/>
            <a:ext cx="3190076" cy="646983"/>
          </a:xfrm>
          <a:prstGeom prst="rect">
            <a:avLst/>
          </a:prstGeom>
        </p:spPr>
      </p:pic>
      <p:pic>
        <p:nvPicPr>
          <p:cNvPr id="19" name="Picture 18">
            <a:extLst>
              <a:ext uri="{FF2B5EF4-FFF2-40B4-BE49-F238E27FC236}">
                <a16:creationId xmlns:a16="http://schemas.microsoft.com/office/drawing/2014/main" id="{9E1A23B6-8183-448E-42E3-6B22F4552C27}"/>
              </a:ext>
            </a:extLst>
          </p:cNvPr>
          <p:cNvPicPr>
            <a:picLocks noChangeAspect="1"/>
          </p:cNvPicPr>
          <p:nvPr/>
        </p:nvPicPr>
        <p:blipFill rotWithShape="1">
          <a:blip r:embed="rId6">
            <a:clrChange>
              <a:clrFrom>
                <a:srgbClr val="FFFFFF"/>
              </a:clrFrom>
              <a:clrTo>
                <a:srgbClr val="FFFFFF">
                  <a:alpha val="0"/>
                </a:srgbClr>
              </a:clrTo>
            </a:clrChange>
          </a:blip>
          <a:srcRect r="73345"/>
          <a:stretch/>
        </p:blipFill>
        <p:spPr>
          <a:xfrm>
            <a:off x="3202952" y="1984143"/>
            <a:ext cx="425708" cy="646983"/>
          </a:xfrm>
          <a:prstGeom prst="rect">
            <a:avLst/>
          </a:prstGeom>
        </p:spPr>
      </p:pic>
      <p:pic>
        <p:nvPicPr>
          <p:cNvPr id="3" name="Picture 2">
            <a:extLst>
              <a:ext uri="{FF2B5EF4-FFF2-40B4-BE49-F238E27FC236}">
                <a16:creationId xmlns:a16="http://schemas.microsoft.com/office/drawing/2014/main" id="{C8D73873-0A2B-CEE3-2B3A-9DC9ED621171}"/>
              </a:ext>
            </a:extLst>
          </p:cNvPr>
          <p:cNvPicPr>
            <a:picLocks noChangeAspect="1"/>
          </p:cNvPicPr>
          <p:nvPr/>
        </p:nvPicPr>
        <p:blipFill>
          <a:blip r:embed="rId4">
            <a:alphaModFix amt="85000"/>
          </a:blip>
          <a:stretch>
            <a:fillRect/>
          </a:stretch>
        </p:blipFill>
        <p:spPr>
          <a:xfrm>
            <a:off x="11203632" y="2746301"/>
            <a:ext cx="640612" cy="891540"/>
          </a:xfrm>
          <a:prstGeom prst="rect">
            <a:avLst/>
          </a:prstGeom>
        </p:spPr>
      </p:pic>
      <p:sp>
        <p:nvSpPr>
          <p:cNvPr id="9" name="TextBox 8">
            <a:extLst>
              <a:ext uri="{FF2B5EF4-FFF2-40B4-BE49-F238E27FC236}">
                <a16:creationId xmlns:a16="http://schemas.microsoft.com/office/drawing/2014/main" id="{840BAE7D-3091-936A-4853-78EF57694800}"/>
              </a:ext>
            </a:extLst>
          </p:cNvPr>
          <p:cNvSpPr txBox="1"/>
          <p:nvPr/>
        </p:nvSpPr>
        <p:spPr>
          <a:xfrm>
            <a:off x="11057939" y="2785343"/>
            <a:ext cx="1188146" cy="584775"/>
          </a:xfrm>
          <a:prstGeom prst="rect">
            <a:avLst/>
          </a:prstGeom>
          <a:noFill/>
        </p:spPr>
        <p:txBody>
          <a:bodyPr wrap="none" rtlCol="0">
            <a:spAutoFit/>
          </a:bodyPr>
          <a:lstStyle/>
          <a:p>
            <a:pPr algn="r"/>
            <a:r>
              <a:rPr lang="en-CA" sz="3200" b="1" err="1">
                <a:solidFill>
                  <a:srgbClr val="FF0000"/>
                </a:solidFill>
              </a:rPr>
              <a:t>mCSD</a:t>
            </a:r>
            <a:endParaRPr lang="en-CA" sz="3200" b="1">
              <a:solidFill>
                <a:srgbClr val="FF0000"/>
              </a:solidFill>
            </a:endParaRPr>
          </a:p>
        </p:txBody>
      </p:sp>
    </p:spTree>
    <p:extLst>
      <p:ext uri="{BB962C8B-B14F-4D97-AF65-F5344CB8AC3E}">
        <p14:creationId xmlns:p14="http://schemas.microsoft.com/office/powerpoint/2010/main" val="3265344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368AB4D-FE4C-745A-BE65-608D687E57C7}"/>
              </a:ext>
            </a:extLst>
          </p:cNvPr>
          <p:cNvSpPr txBox="1"/>
          <p:nvPr/>
        </p:nvSpPr>
        <p:spPr>
          <a:xfrm>
            <a:off x="7891265" y="6652261"/>
            <a:ext cx="4168129" cy="1538883"/>
          </a:xfrm>
          <a:prstGeom prst="rect">
            <a:avLst/>
          </a:prstGeom>
          <a:noFill/>
        </p:spPr>
        <p:txBody>
          <a:bodyPr wrap="none" rtlCol="0">
            <a:spAutoFit/>
          </a:bodyPr>
          <a:lstStyle/>
          <a:p>
            <a:pPr algn="ctr"/>
            <a:r>
              <a:rPr lang="en-CA" sz="6600" b="1">
                <a:solidFill>
                  <a:schemeClr val="tx2"/>
                </a:solidFill>
                <a:latin typeface="Candara" panose="020E0502030303020204" pitchFamily="34" charset="0"/>
              </a:rPr>
              <a:t>FHIR IPS IG</a:t>
            </a:r>
            <a:endParaRPr lang="en-CA" sz="6600" b="1" dirty="0">
              <a:solidFill>
                <a:schemeClr val="tx2"/>
              </a:solidFill>
              <a:latin typeface="Candara" panose="020E0502030303020204" pitchFamily="34" charset="0"/>
            </a:endParaRPr>
          </a:p>
          <a:p>
            <a:pPr algn="ctr"/>
            <a:r>
              <a:rPr lang="en-CA" sz="2800" b="1" dirty="0">
                <a:solidFill>
                  <a:srgbClr val="FF0000"/>
                </a:solidFill>
                <a:latin typeface="Candara" panose="020E0502030303020204" pitchFamily="34" charset="0"/>
              </a:rPr>
              <a:t>Content Model</a:t>
            </a:r>
          </a:p>
        </p:txBody>
      </p:sp>
      <p:sp>
        <p:nvSpPr>
          <p:cNvPr id="21" name="TextBox 20">
            <a:extLst>
              <a:ext uri="{FF2B5EF4-FFF2-40B4-BE49-F238E27FC236}">
                <a16:creationId xmlns:a16="http://schemas.microsoft.com/office/drawing/2014/main" id="{37E84EB5-9A67-7D01-948C-14E5BAA1AF69}"/>
              </a:ext>
            </a:extLst>
          </p:cNvPr>
          <p:cNvSpPr txBox="1"/>
          <p:nvPr/>
        </p:nvSpPr>
        <p:spPr>
          <a:xfrm>
            <a:off x="402432" y="3192608"/>
            <a:ext cx="5323560" cy="2677656"/>
          </a:xfrm>
          <a:prstGeom prst="rect">
            <a:avLst/>
          </a:prstGeom>
          <a:noFill/>
        </p:spPr>
        <p:txBody>
          <a:bodyPr wrap="square" rtlCol="0">
            <a:spAutoFit/>
          </a:bodyPr>
          <a:lstStyle/>
          <a:p>
            <a:r>
              <a:rPr lang="en-CA" sz="2800" dirty="0">
                <a:solidFill>
                  <a:schemeClr val="tx2"/>
                </a:solidFill>
                <a:latin typeface="Candara" panose="020E0502030303020204" pitchFamily="34" charset="0"/>
              </a:rPr>
              <a:t>The </a:t>
            </a:r>
            <a:r>
              <a:rPr lang="en-CA" sz="2800" b="1" dirty="0">
                <a:solidFill>
                  <a:schemeClr val="tx2"/>
                </a:solidFill>
                <a:latin typeface="Candara" panose="020E0502030303020204" pitchFamily="34" charset="0"/>
              </a:rPr>
              <a:t>OpenHIE</a:t>
            </a:r>
            <a:r>
              <a:rPr lang="en-CA" sz="2800" dirty="0">
                <a:solidFill>
                  <a:schemeClr val="tx2"/>
                </a:solidFill>
                <a:latin typeface="Candara" panose="020E0502030303020204" pitchFamily="34" charset="0"/>
              </a:rPr>
              <a:t> community, the </a:t>
            </a:r>
            <a:r>
              <a:rPr lang="en-CA" sz="2800" b="1" dirty="0">
                <a:solidFill>
                  <a:schemeClr val="tx2"/>
                </a:solidFill>
                <a:latin typeface="Candara" panose="020E0502030303020204" pitchFamily="34" charset="0"/>
              </a:rPr>
              <a:t>AeHIN</a:t>
            </a:r>
            <a:r>
              <a:rPr lang="en-CA" sz="2800" dirty="0">
                <a:solidFill>
                  <a:schemeClr val="tx2"/>
                </a:solidFill>
                <a:latin typeface="Candara" panose="020E0502030303020204" pitchFamily="34" charset="0"/>
              </a:rPr>
              <a:t> network, and the </a:t>
            </a:r>
            <a:r>
              <a:rPr lang="en-CA" sz="2800" b="1" dirty="0">
                <a:solidFill>
                  <a:schemeClr val="tx2"/>
                </a:solidFill>
                <a:latin typeface="Candara" panose="020E0502030303020204" pitchFamily="34" charset="0"/>
              </a:rPr>
              <a:t>GDHP</a:t>
            </a:r>
            <a:r>
              <a:rPr lang="en-CA" sz="2800" dirty="0">
                <a:solidFill>
                  <a:schemeClr val="tx2"/>
                </a:solidFill>
                <a:latin typeface="Candara" panose="020E0502030303020204" pitchFamily="34" charset="0"/>
              </a:rPr>
              <a:t> have all selected the International Patient Summary (</a:t>
            </a:r>
            <a:r>
              <a:rPr lang="en-CA" sz="2800" b="1" dirty="0">
                <a:solidFill>
                  <a:schemeClr val="tx2"/>
                </a:solidFill>
                <a:latin typeface="Candara" panose="020E0502030303020204" pitchFamily="34" charset="0"/>
              </a:rPr>
              <a:t>IPS</a:t>
            </a:r>
            <a:r>
              <a:rPr lang="en-CA" sz="2800" dirty="0">
                <a:solidFill>
                  <a:schemeClr val="tx2"/>
                </a:solidFill>
                <a:latin typeface="Candara" panose="020E0502030303020204" pitchFamily="34" charset="0"/>
              </a:rPr>
              <a:t>) as their person-centric health data </a:t>
            </a:r>
            <a:r>
              <a:rPr lang="en-CA" sz="2800" b="1" dirty="0">
                <a:solidFill>
                  <a:schemeClr val="tx2"/>
                </a:solidFill>
                <a:latin typeface="Candara" panose="020E0502030303020204" pitchFamily="34" charset="0"/>
              </a:rPr>
              <a:t>content model</a:t>
            </a:r>
            <a:r>
              <a:rPr lang="en-CA" sz="2800" dirty="0">
                <a:solidFill>
                  <a:schemeClr val="tx2"/>
                </a:solidFill>
                <a:latin typeface="Candara" panose="020E0502030303020204" pitchFamily="34" charset="0"/>
              </a:rPr>
              <a:t>.</a:t>
            </a:r>
          </a:p>
        </p:txBody>
      </p:sp>
      <p:pic>
        <p:nvPicPr>
          <p:cNvPr id="2" name="Picture 1">
            <a:extLst>
              <a:ext uri="{FF2B5EF4-FFF2-40B4-BE49-F238E27FC236}">
                <a16:creationId xmlns:a16="http://schemas.microsoft.com/office/drawing/2014/main" id="{3CF748AA-4BD9-3A66-22B8-3F35A5F37612}"/>
              </a:ext>
            </a:extLst>
          </p:cNvPr>
          <p:cNvPicPr>
            <a:picLocks noChangeAspect="1"/>
          </p:cNvPicPr>
          <p:nvPr/>
        </p:nvPicPr>
        <p:blipFill>
          <a:blip r:embed="rId3"/>
          <a:stretch>
            <a:fillRect/>
          </a:stretch>
        </p:blipFill>
        <p:spPr>
          <a:xfrm>
            <a:off x="330424" y="5864053"/>
            <a:ext cx="2567952" cy="1076165"/>
          </a:xfrm>
          <a:prstGeom prst="rect">
            <a:avLst/>
          </a:prstGeom>
        </p:spPr>
      </p:pic>
      <p:pic>
        <p:nvPicPr>
          <p:cNvPr id="3" name="Picture 2">
            <a:extLst>
              <a:ext uri="{FF2B5EF4-FFF2-40B4-BE49-F238E27FC236}">
                <a16:creationId xmlns:a16="http://schemas.microsoft.com/office/drawing/2014/main" id="{F5907A94-CEA8-E09F-9CB7-DF2F00110E22}"/>
              </a:ext>
            </a:extLst>
          </p:cNvPr>
          <p:cNvPicPr>
            <a:picLocks noChangeAspect="1"/>
          </p:cNvPicPr>
          <p:nvPr/>
        </p:nvPicPr>
        <p:blipFill>
          <a:blip r:embed="rId4"/>
          <a:stretch>
            <a:fillRect/>
          </a:stretch>
        </p:blipFill>
        <p:spPr>
          <a:xfrm>
            <a:off x="6595227" y="1018456"/>
            <a:ext cx="6445379" cy="3681119"/>
          </a:xfrm>
          <a:prstGeom prst="rect">
            <a:avLst/>
          </a:prstGeom>
        </p:spPr>
      </p:pic>
      <p:pic>
        <p:nvPicPr>
          <p:cNvPr id="4" name="Picture 2" descr="SNOMED CT">
            <a:extLst>
              <a:ext uri="{FF2B5EF4-FFF2-40B4-BE49-F238E27FC236}">
                <a16:creationId xmlns:a16="http://schemas.microsoft.com/office/drawing/2014/main" id="{B521DD6A-2A7E-B1FD-4D91-599366626A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7609" y="5218096"/>
            <a:ext cx="866127" cy="86612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A3ABA46-55C9-C418-6D9A-D751B959C73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90379" y="5150796"/>
            <a:ext cx="1000727" cy="1000727"/>
          </a:xfrm>
          <a:prstGeom prst="rect">
            <a:avLst/>
          </a:prstGeom>
        </p:spPr>
      </p:pic>
      <p:pic>
        <p:nvPicPr>
          <p:cNvPr id="17" name="Picture 16">
            <a:extLst>
              <a:ext uri="{FF2B5EF4-FFF2-40B4-BE49-F238E27FC236}">
                <a16:creationId xmlns:a16="http://schemas.microsoft.com/office/drawing/2014/main" id="{5F36F862-0BA6-8E34-CCF5-1675698A003B}"/>
              </a:ext>
            </a:extLst>
          </p:cNvPr>
          <p:cNvPicPr>
            <a:picLocks noChangeAspect="1"/>
          </p:cNvPicPr>
          <p:nvPr/>
        </p:nvPicPr>
        <p:blipFill>
          <a:blip r:embed="rId7"/>
          <a:stretch>
            <a:fillRect/>
          </a:stretch>
        </p:blipFill>
        <p:spPr>
          <a:xfrm>
            <a:off x="11013948" y="5256854"/>
            <a:ext cx="1237988" cy="788611"/>
          </a:xfrm>
          <a:prstGeom prst="rect">
            <a:avLst/>
          </a:prstGeom>
        </p:spPr>
      </p:pic>
      <p:sp>
        <p:nvSpPr>
          <p:cNvPr id="20" name="TextBox 19">
            <a:extLst>
              <a:ext uri="{FF2B5EF4-FFF2-40B4-BE49-F238E27FC236}">
                <a16:creationId xmlns:a16="http://schemas.microsoft.com/office/drawing/2014/main" id="{01A6B24B-79C9-FE12-8873-1B2A14BB61BB}"/>
              </a:ext>
            </a:extLst>
          </p:cNvPr>
          <p:cNvSpPr txBox="1"/>
          <p:nvPr/>
        </p:nvSpPr>
        <p:spPr>
          <a:xfrm>
            <a:off x="12153536" y="5127284"/>
            <a:ext cx="338223" cy="646331"/>
          </a:xfrm>
          <a:prstGeom prst="rect">
            <a:avLst/>
          </a:prstGeom>
          <a:noFill/>
        </p:spPr>
        <p:txBody>
          <a:bodyPr wrap="square" rtlCol="0">
            <a:spAutoFit/>
          </a:bodyPr>
          <a:lstStyle/>
          <a:p>
            <a:pPr algn="l"/>
            <a:r>
              <a:rPr lang="en-CA" sz="3600">
                <a:solidFill>
                  <a:schemeClr val="tx2"/>
                </a:solidFill>
              </a:rPr>
              <a:t>*</a:t>
            </a:r>
          </a:p>
        </p:txBody>
      </p:sp>
      <p:pic>
        <p:nvPicPr>
          <p:cNvPr id="23" name="Picture 22">
            <a:extLst>
              <a:ext uri="{FF2B5EF4-FFF2-40B4-BE49-F238E27FC236}">
                <a16:creationId xmlns:a16="http://schemas.microsoft.com/office/drawing/2014/main" id="{B4DA083A-B697-2C69-AA86-F4F324449F86}"/>
              </a:ext>
            </a:extLst>
          </p:cNvPr>
          <p:cNvPicPr>
            <a:picLocks noChangeAspect="1"/>
          </p:cNvPicPr>
          <p:nvPr/>
        </p:nvPicPr>
        <p:blipFill>
          <a:blip r:embed="rId8"/>
          <a:stretch>
            <a:fillRect/>
          </a:stretch>
        </p:blipFill>
        <p:spPr>
          <a:xfrm>
            <a:off x="9629597" y="5127284"/>
            <a:ext cx="1076325" cy="1047750"/>
          </a:xfrm>
          <a:prstGeom prst="rect">
            <a:avLst/>
          </a:prstGeom>
        </p:spPr>
      </p:pic>
      <p:pic>
        <p:nvPicPr>
          <p:cNvPr id="24" name="Picture 23">
            <a:extLst>
              <a:ext uri="{FF2B5EF4-FFF2-40B4-BE49-F238E27FC236}">
                <a16:creationId xmlns:a16="http://schemas.microsoft.com/office/drawing/2014/main" id="{3E659587-09E9-AA92-4ED6-46CDAD79C36D}"/>
              </a:ext>
            </a:extLst>
          </p:cNvPr>
          <p:cNvPicPr>
            <a:picLocks noChangeAspect="1"/>
          </p:cNvPicPr>
          <p:nvPr/>
        </p:nvPicPr>
        <p:blipFill>
          <a:blip r:embed="rId9"/>
          <a:stretch>
            <a:fillRect/>
          </a:stretch>
        </p:blipFill>
        <p:spPr>
          <a:xfrm>
            <a:off x="596732" y="2547775"/>
            <a:ext cx="3190076" cy="646983"/>
          </a:xfrm>
          <a:prstGeom prst="rect">
            <a:avLst/>
          </a:prstGeom>
        </p:spPr>
      </p:pic>
      <p:pic>
        <p:nvPicPr>
          <p:cNvPr id="25" name="Picture 24">
            <a:extLst>
              <a:ext uri="{FF2B5EF4-FFF2-40B4-BE49-F238E27FC236}">
                <a16:creationId xmlns:a16="http://schemas.microsoft.com/office/drawing/2014/main" id="{A887E41B-E348-E857-4F62-C6E4197DB3E5}"/>
              </a:ext>
            </a:extLst>
          </p:cNvPr>
          <p:cNvPicPr>
            <a:picLocks noChangeAspect="1"/>
          </p:cNvPicPr>
          <p:nvPr/>
        </p:nvPicPr>
        <p:blipFill>
          <a:blip r:embed="rId10"/>
          <a:stretch>
            <a:fillRect/>
          </a:stretch>
        </p:blipFill>
        <p:spPr>
          <a:xfrm>
            <a:off x="2904860" y="5908261"/>
            <a:ext cx="3097572" cy="815150"/>
          </a:xfrm>
          <a:prstGeom prst="rect">
            <a:avLst/>
          </a:prstGeom>
        </p:spPr>
      </p:pic>
      <p:pic>
        <p:nvPicPr>
          <p:cNvPr id="5" name="Picture 4">
            <a:extLst>
              <a:ext uri="{FF2B5EF4-FFF2-40B4-BE49-F238E27FC236}">
                <a16:creationId xmlns:a16="http://schemas.microsoft.com/office/drawing/2014/main" id="{F709255D-2C77-C631-9E60-035E7D751747}"/>
              </a:ext>
            </a:extLst>
          </p:cNvPr>
          <p:cNvPicPr>
            <a:picLocks noChangeAspect="1"/>
          </p:cNvPicPr>
          <p:nvPr/>
        </p:nvPicPr>
        <p:blipFill rotWithShape="1">
          <a:blip r:embed="rId11">
            <a:clrChange>
              <a:clrFrom>
                <a:srgbClr val="FFFFFF"/>
              </a:clrFrom>
              <a:clrTo>
                <a:srgbClr val="FFFFFF">
                  <a:alpha val="0"/>
                </a:srgbClr>
              </a:clrTo>
            </a:clrChange>
          </a:blip>
          <a:srcRect r="73345"/>
          <a:stretch/>
        </p:blipFill>
        <p:spPr>
          <a:xfrm>
            <a:off x="3202952" y="1984143"/>
            <a:ext cx="425708" cy="646983"/>
          </a:xfrm>
          <a:prstGeom prst="rect">
            <a:avLst/>
          </a:prstGeom>
        </p:spPr>
      </p:pic>
    </p:spTree>
    <p:extLst>
      <p:ext uri="{BB962C8B-B14F-4D97-AF65-F5344CB8AC3E}">
        <p14:creationId xmlns:p14="http://schemas.microsoft.com/office/powerpoint/2010/main" val="9479418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5068444C-DFD1-CD48-0443-90CB75FDCEFB}"/>
              </a:ext>
            </a:extLst>
          </p:cNvPr>
          <p:cNvSpPr txBox="1">
            <a:spLocks/>
          </p:cNvSpPr>
          <p:nvPr/>
        </p:nvSpPr>
        <p:spPr>
          <a:xfrm>
            <a:off x="978496" y="1721227"/>
            <a:ext cx="12889432" cy="5961759"/>
          </a:xfrm>
          <a:prstGeom prst="rect">
            <a:avLst/>
          </a:prstGeom>
        </p:spPr>
        <p:txBody>
          <a:bodyPr>
            <a:normAutofit/>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Candara" pitchFamily="34" charset="0"/>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Candara" pitchFamily="34" charset="0"/>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Candara" pitchFamily="34" charset="0"/>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mj-lt"/>
              <a:buAutoNum type="arabicPeriod"/>
            </a:pPr>
            <a:r>
              <a:rPr lang="en-CA" sz="2800" dirty="0">
                <a:latin typeface="+mn-lt"/>
              </a:rPr>
              <a:t>Add or update a patient demographic record</a:t>
            </a:r>
            <a:endParaRPr lang="en-CA" sz="2800" dirty="0">
              <a:solidFill>
                <a:srgbClr val="FF0000"/>
              </a:solidFill>
              <a:latin typeface="+mn-lt"/>
            </a:endParaRPr>
          </a:p>
          <a:p>
            <a:pPr>
              <a:buFont typeface="+mj-lt"/>
              <a:buAutoNum type="arabicPeriod"/>
            </a:pPr>
            <a:r>
              <a:rPr lang="en-CA" sz="2800" dirty="0">
                <a:latin typeface="+mn-lt"/>
              </a:rPr>
              <a:t>Query for a patient demographic record</a:t>
            </a:r>
            <a:endParaRPr lang="en-CA" sz="2800" dirty="0">
              <a:solidFill>
                <a:srgbClr val="FF0000"/>
              </a:solidFill>
              <a:latin typeface="+mn-lt"/>
            </a:endParaRPr>
          </a:p>
          <a:p>
            <a:pPr>
              <a:buFont typeface="+mj-lt"/>
              <a:buAutoNum type="arabicPeriod"/>
            </a:pPr>
            <a:r>
              <a:rPr lang="en-CA" sz="2800" dirty="0">
                <a:latin typeface="+mn-lt"/>
              </a:rPr>
              <a:t>Add or update person-centric health data</a:t>
            </a:r>
            <a:endParaRPr lang="en-CA" sz="2800" dirty="0">
              <a:solidFill>
                <a:srgbClr val="FF0000"/>
              </a:solidFill>
              <a:latin typeface="+mn-lt"/>
            </a:endParaRPr>
          </a:p>
          <a:p>
            <a:pPr>
              <a:buFont typeface="+mj-lt"/>
              <a:buAutoNum type="arabicPeriod"/>
            </a:pPr>
            <a:r>
              <a:rPr lang="en-CA" sz="2800" dirty="0">
                <a:latin typeface="+mn-lt"/>
              </a:rPr>
              <a:t>Query for person-centric health data </a:t>
            </a:r>
            <a:endParaRPr lang="en-CA" sz="2800" dirty="0">
              <a:solidFill>
                <a:srgbClr val="FF0000"/>
              </a:solidFill>
              <a:latin typeface="+mn-lt"/>
            </a:endParaRPr>
          </a:p>
          <a:p>
            <a:pPr>
              <a:buFont typeface="+mj-lt"/>
              <a:buAutoNum type="arabicPeriod"/>
            </a:pPr>
            <a:r>
              <a:rPr lang="en-CA" sz="2800" dirty="0">
                <a:latin typeface="+mn-lt"/>
              </a:rPr>
              <a:t>Query for registry content</a:t>
            </a:r>
          </a:p>
          <a:p>
            <a:pPr>
              <a:buFont typeface="+mj-lt"/>
              <a:buAutoNum type="arabicPeriod"/>
            </a:pPr>
            <a:r>
              <a:rPr lang="en-CA" sz="2800" dirty="0">
                <a:latin typeface="+mn-lt"/>
              </a:rPr>
              <a:t>Refresh registries from underlying (federated) directories</a:t>
            </a:r>
            <a:endParaRPr lang="en-CA" sz="2800" dirty="0">
              <a:solidFill>
                <a:srgbClr val="FF0000"/>
              </a:solidFill>
              <a:latin typeface="+mn-lt"/>
            </a:endParaRPr>
          </a:p>
          <a:p>
            <a:pPr>
              <a:buFont typeface="+mj-lt"/>
              <a:buAutoNum type="arabicPeriod"/>
            </a:pPr>
            <a:r>
              <a:rPr lang="en-CA" sz="2800" dirty="0">
                <a:latin typeface="+mn-lt"/>
              </a:rPr>
              <a:t>Submit aggregate data report</a:t>
            </a:r>
            <a:endParaRPr lang="en-CA" sz="2800" dirty="0">
              <a:solidFill>
                <a:srgbClr val="FF0000"/>
              </a:solidFill>
              <a:latin typeface="+mn-lt"/>
            </a:endParaRPr>
          </a:p>
          <a:p>
            <a:pPr>
              <a:buFont typeface="+mj-lt"/>
              <a:buAutoNum type="arabicPeriod"/>
            </a:pPr>
            <a:r>
              <a:rPr lang="en-CA" sz="2800" dirty="0">
                <a:latin typeface="+mn-lt"/>
              </a:rPr>
              <a:t>Lookup/validate codes and translate between codes</a:t>
            </a:r>
            <a:endParaRPr lang="en-CA" sz="2800" dirty="0">
              <a:solidFill>
                <a:srgbClr val="FF0000"/>
              </a:solidFill>
              <a:latin typeface="+mn-lt"/>
            </a:endParaRPr>
          </a:p>
          <a:p>
            <a:pPr>
              <a:buFont typeface="+mj-lt"/>
              <a:buAutoNum type="arabicPeriod"/>
            </a:pPr>
            <a:r>
              <a:rPr lang="en-CA" sz="2800" dirty="0">
                <a:latin typeface="+mn-lt"/>
              </a:rPr>
              <a:t>Retrieve and </a:t>
            </a:r>
            <a:r>
              <a:rPr lang="en-CA" sz="2400" b="1" dirty="0">
                <a:latin typeface="Courier New" panose="02070309020205020404" pitchFamily="49" charset="0"/>
                <a:cs typeface="Courier New" panose="02070309020205020404" pitchFamily="49" charset="0"/>
              </a:rPr>
              <a:t>$apply</a:t>
            </a:r>
            <a:r>
              <a:rPr lang="en-CA" sz="2800" dirty="0">
                <a:latin typeface="+mn-lt"/>
              </a:rPr>
              <a:t> computable care guideline (CCG)</a:t>
            </a:r>
            <a:endParaRPr lang="en-CA" sz="2800" b="1" dirty="0">
              <a:solidFill>
                <a:srgbClr val="FF0000"/>
              </a:solidFill>
              <a:latin typeface="+mn-lt"/>
            </a:endParaRPr>
          </a:p>
          <a:p>
            <a:pPr>
              <a:buFont typeface="+mj-lt"/>
              <a:buAutoNum type="arabicPeriod"/>
            </a:pPr>
            <a:r>
              <a:rPr lang="en-CA" sz="2800" dirty="0">
                <a:latin typeface="+mn-lt"/>
              </a:rPr>
              <a:t>Common functions related to security, privacy and auditing…</a:t>
            </a:r>
          </a:p>
        </p:txBody>
      </p:sp>
      <p:sp>
        <p:nvSpPr>
          <p:cNvPr id="7" name="TextBox 6">
            <a:extLst>
              <a:ext uri="{FF2B5EF4-FFF2-40B4-BE49-F238E27FC236}">
                <a16:creationId xmlns:a16="http://schemas.microsoft.com/office/drawing/2014/main" id="{4D6B3CD5-F35C-D3AD-C2BC-C4978616D1B5}"/>
              </a:ext>
            </a:extLst>
          </p:cNvPr>
          <p:cNvSpPr txBox="1"/>
          <p:nvPr/>
        </p:nvSpPr>
        <p:spPr>
          <a:xfrm>
            <a:off x="1482552" y="802432"/>
            <a:ext cx="5430654" cy="830997"/>
          </a:xfrm>
          <a:prstGeom prst="rect">
            <a:avLst/>
          </a:prstGeom>
          <a:noFill/>
        </p:spPr>
        <p:txBody>
          <a:bodyPr wrap="none" rtlCol="0">
            <a:spAutoFit/>
          </a:bodyPr>
          <a:lstStyle/>
          <a:p>
            <a:pPr algn="l"/>
            <a:r>
              <a:rPr lang="en-CA" sz="4800" b="1" dirty="0">
                <a:solidFill>
                  <a:srgbClr val="FF0000"/>
                </a:solidFill>
              </a:rPr>
              <a:t>Core transaction set </a:t>
            </a:r>
          </a:p>
        </p:txBody>
      </p:sp>
      <p:sp>
        <p:nvSpPr>
          <p:cNvPr id="2" name="TextBox 1">
            <a:extLst>
              <a:ext uri="{FF2B5EF4-FFF2-40B4-BE49-F238E27FC236}">
                <a16:creationId xmlns:a16="http://schemas.microsoft.com/office/drawing/2014/main" id="{28CBE672-43FA-5BA1-1D26-376CED8126AA}"/>
              </a:ext>
            </a:extLst>
          </p:cNvPr>
          <p:cNvSpPr txBox="1"/>
          <p:nvPr/>
        </p:nvSpPr>
        <p:spPr>
          <a:xfrm>
            <a:off x="7998833" y="1721227"/>
            <a:ext cx="1236236" cy="523220"/>
          </a:xfrm>
          <a:prstGeom prst="rect">
            <a:avLst/>
          </a:prstGeom>
          <a:noFill/>
        </p:spPr>
        <p:txBody>
          <a:bodyPr wrap="none" rtlCol="0">
            <a:spAutoFit/>
          </a:bodyPr>
          <a:lstStyle/>
          <a:p>
            <a:pPr algn="l"/>
            <a:r>
              <a:rPr lang="en-CA" sz="2800" dirty="0">
                <a:solidFill>
                  <a:srgbClr val="FF0000"/>
                </a:solidFill>
              </a:rPr>
              <a:t>[ITI-93]</a:t>
            </a:r>
          </a:p>
        </p:txBody>
      </p:sp>
      <p:sp>
        <p:nvSpPr>
          <p:cNvPr id="6" name="TextBox 5">
            <a:extLst>
              <a:ext uri="{FF2B5EF4-FFF2-40B4-BE49-F238E27FC236}">
                <a16:creationId xmlns:a16="http://schemas.microsoft.com/office/drawing/2014/main" id="{68DEA5A1-EFBF-4DC7-7CE9-41A2D8515E8B}"/>
              </a:ext>
            </a:extLst>
          </p:cNvPr>
          <p:cNvSpPr txBox="1"/>
          <p:nvPr/>
        </p:nvSpPr>
        <p:spPr>
          <a:xfrm>
            <a:off x="7383849" y="2226205"/>
            <a:ext cx="1236236" cy="523220"/>
          </a:xfrm>
          <a:prstGeom prst="rect">
            <a:avLst/>
          </a:prstGeom>
          <a:noFill/>
        </p:spPr>
        <p:txBody>
          <a:bodyPr wrap="none" rtlCol="0">
            <a:spAutoFit/>
          </a:bodyPr>
          <a:lstStyle/>
          <a:p>
            <a:pPr algn="l"/>
            <a:r>
              <a:rPr lang="en-CA" sz="2800" dirty="0">
                <a:solidFill>
                  <a:srgbClr val="FF0000"/>
                </a:solidFill>
              </a:rPr>
              <a:t>[ITI-78]</a:t>
            </a:r>
          </a:p>
        </p:txBody>
      </p:sp>
      <p:sp>
        <p:nvSpPr>
          <p:cNvPr id="9" name="TextBox 8">
            <a:extLst>
              <a:ext uri="{FF2B5EF4-FFF2-40B4-BE49-F238E27FC236}">
                <a16:creationId xmlns:a16="http://schemas.microsoft.com/office/drawing/2014/main" id="{60A3A734-110D-4884-78A4-31683FC9F2D1}"/>
              </a:ext>
            </a:extLst>
          </p:cNvPr>
          <p:cNvSpPr txBox="1"/>
          <p:nvPr/>
        </p:nvSpPr>
        <p:spPr>
          <a:xfrm>
            <a:off x="7603232" y="2749425"/>
            <a:ext cx="1236236" cy="523220"/>
          </a:xfrm>
          <a:prstGeom prst="rect">
            <a:avLst/>
          </a:prstGeom>
          <a:noFill/>
        </p:spPr>
        <p:txBody>
          <a:bodyPr wrap="none" rtlCol="0">
            <a:spAutoFit/>
          </a:bodyPr>
          <a:lstStyle/>
          <a:p>
            <a:pPr algn="l"/>
            <a:r>
              <a:rPr lang="en-CA" sz="2800" dirty="0">
                <a:solidFill>
                  <a:srgbClr val="FF0000"/>
                </a:solidFill>
              </a:rPr>
              <a:t>[ITI-65]</a:t>
            </a:r>
          </a:p>
        </p:txBody>
      </p:sp>
      <p:sp>
        <p:nvSpPr>
          <p:cNvPr id="10" name="TextBox 9">
            <a:extLst>
              <a:ext uri="{FF2B5EF4-FFF2-40B4-BE49-F238E27FC236}">
                <a16:creationId xmlns:a16="http://schemas.microsoft.com/office/drawing/2014/main" id="{9835B857-7621-8952-C752-D2418A89E088}"/>
              </a:ext>
            </a:extLst>
          </p:cNvPr>
          <p:cNvSpPr txBox="1"/>
          <p:nvPr/>
        </p:nvSpPr>
        <p:spPr>
          <a:xfrm>
            <a:off x="7890501" y="3270296"/>
            <a:ext cx="1524776" cy="523220"/>
          </a:xfrm>
          <a:prstGeom prst="rect">
            <a:avLst/>
          </a:prstGeom>
          <a:noFill/>
        </p:spPr>
        <p:txBody>
          <a:bodyPr wrap="none" rtlCol="0">
            <a:spAutoFit/>
          </a:bodyPr>
          <a:lstStyle/>
          <a:p>
            <a:pPr algn="l"/>
            <a:r>
              <a:rPr lang="en-CA" sz="2800" dirty="0">
                <a:solidFill>
                  <a:srgbClr val="FF0000"/>
                </a:solidFill>
              </a:rPr>
              <a:t>[PCC-IPS]</a:t>
            </a:r>
          </a:p>
        </p:txBody>
      </p:sp>
      <p:sp>
        <p:nvSpPr>
          <p:cNvPr id="11" name="TextBox 10">
            <a:extLst>
              <a:ext uri="{FF2B5EF4-FFF2-40B4-BE49-F238E27FC236}">
                <a16:creationId xmlns:a16="http://schemas.microsoft.com/office/drawing/2014/main" id="{111486CF-B8A1-44D3-A2C6-04E60F0E0750}"/>
              </a:ext>
            </a:extLst>
          </p:cNvPr>
          <p:cNvSpPr txBox="1"/>
          <p:nvPr/>
        </p:nvSpPr>
        <p:spPr>
          <a:xfrm>
            <a:off x="6833516" y="3270296"/>
            <a:ext cx="1236236" cy="523220"/>
          </a:xfrm>
          <a:prstGeom prst="rect">
            <a:avLst/>
          </a:prstGeom>
          <a:noFill/>
        </p:spPr>
        <p:txBody>
          <a:bodyPr wrap="none" rtlCol="0">
            <a:spAutoFit/>
          </a:bodyPr>
          <a:lstStyle/>
          <a:p>
            <a:pPr algn="l"/>
            <a:r>
              <a:rPr lang="en-CA" sz="2800" dirty="0">
                <a:solidFill>
                  <a:srgbClr val="FF0000"/>
                </a:solidFill>
              </a:rPr>
              <a:t>[ITI-68]</a:t>
            </a:r>
          </a:p>
        </p:txBody>
      </p:sp>
      <p:sp>
        <p:nvSpPr>
          <p:cNvPr id="12" name="TextBox 11">
            <a:extLst>
              <a:ext uri="{FF2B5EF4-FFF2-40B4-BE49-F238E27FC236}">
                <a16:creationId xmlns:a16="http://schemas.microsoft.com/office/drawing/2014/main" id="{7E43CE79-3E9D-FB7F-2546-9F0EF8409E37}"/>
              </a:ext>
            </a:extLst>
          </p:cNvPr>
          <p:cNvSpPr txBox="1"/>
          <p:nvPr/>
        </p:nvSpPr>
        <p:spPr>
          <a:xfrm>
            <a:off x="8681871" y="2738099"/>
            <a:ext cx="1524776" cy="523220"/>
          </a:xfrm>
          <a:prstGeom prst="rect">
            <a:avLst/>
          </a:prstGeom>
          <a:noFill/>
        </p:spPr>
        <p:txBody>
          <a:bodyPr wrap="none" rtlCol="0">
            <a:spAutoFit/>
          </a:bodyPr>
          <a:lstStyle/>
          <a:p>
            <a:pPr algn="l"/>
            <a:r>
              <a:rPr lang="en-CA" sz="2800" dirty="0">
                <a:solidFill>
                  <a:srgbClr val="FF0000"/>
                </a:solidFill>
              </a:rPr>
              <a:t>[PCC-IPS]</a:t>
            </a:r>
          </a:p>
        </p:txBody>
      </p:sp>
      <p:sp>
        <p:nvSpPr>
          <p:cNvPr id="13" name="TextBox 12">
            <a:extLst>
              <a:ext uri="{FF2B5EF4-FFF2-40B4-BE49-F238E27FC236}">
                <a16:creationId xmlns:a16="http://schemas.microsoft.com/office/drawing/2014/main" id="{AA2FBDEB-6C03-AA41-DD53-FBAAF1213ECA}"/>
              </a:ext>
            </a:extLst>
          </p:cNvPr>
          <p:cNvSpPr txBox="1"/>
          <p:nvPr/>
        </p:nvSpPr>
        <p:spPr>
          <a:xfrm>
            <a:off x="5412430" y="3729821"/>
            <a:ext cx="1236236" cy="523220"/>
          </a:xfrm>
          <a:prstGeom prst="rect">
            <a:avLst/>
          </a:prstGeom>
          <a:noFill/>
        </p:spPr>
        <p:txBody>
          <a:bodyPr wrap="none" rtlCol="0">
            <a:spAutoFit/>
          </a:bodyPr>
          <a:lstStyle/>
          <a:p>
            <a:pPr algn="l"/>
            <a:r>
              <a:rPr lang="en-CA" sz="2800" dirty="0">
                <a:solidFill>
                  <a:srgbClr val="FF0000"/>
                </a:solidFill>
              </a:rPr>
              <a:t>[ITI-90]</a:t>
            </a:r>
          </a:p>
        </p:txBody>
      </p:sp>
      <p:sp>
        <p:nvSpPr>
          <p:cNvPr id="14" name="TextBox 13">
            <a:extLst>
              <a:ext uri="{FF2B5EF4-FFF2-40B4-BE49-F238E27FC236}">
                <a16:creationId xmlns:a16="http://schemas.microsoft.com/office/drawing/2014/main" id="{93DFE63F-1AE6-8746-1EA6-F190323E0C4E}"/>
              </a:ext>
            </a:extLst>
          </p:cNvPr>
          <p:cNvSpPr txBox="1"/>
          <p:nvPr/>
        </p:nvSpPr>
        <p:spPr>
          <a:xfrm>
            <a:off x="9784936" y="4253041"/>
            <a:ext cx="1236236" cy="523220"/>
          </a:xfrm>
          <a:prstGeom prst="rect">
            <a:avLst/>
          </a:prstGeom>
          <a:noFill/>
        </p:spPr>
        <p:txBody>
          <a:bodyPr wrap="none" rtlCol="0">
            <a:spAutoFit/>
          </a:bodyPr>
          <a:lstStyle/>
          <a:p>
            <a:pPr algn="l"/>
            <a:r>
              <a:rPr lang="en-CA" sz="2800" dirty="0">
                <a:solidFill>
                  <a:srgbClr val="FF0000"/>
                </a:solidFill>
              </a:rPr>
              <a:t>[ITI-91]</a:t>
            </a:r>
          </a:p>
        </p:txBody>
      </p:sp>
      <p:sp>
        <p:nvSpPr>
          <p:cNvPr id="15" name="TextBox 14">
            <a:extLst>
              <a:ext uri="{FF2B5EF4-FFF2-40B4-BE49-F238E27FC236}">
                <a16:creationId xmlns:a16="http://schemas.microsoft.com/office/drawing/2014/main" id="{4F9C955F-7628-443B-A552-AAB809B7DBBA}"/>
              </a:ext>
            </a:extLst>
          </p:cNvPr>
          <p:cNvSpPr txBox="1"/>
          <p:nvPr/>
        </p:nvSpPr>
        <p:spPr>
          <a:xfrm>
            <a:off x="5873271" y="4776261"/>
            <a:ext cx="1729961" cy="523220"/>
          </a:xfrm>
          <a:prstGeom prst="rect">
            <a:avLst/>
          </a:prstGeom>
          <a:noFill/>
        </p:spPr>
        <p:txBody>
          <a:bodyPr wrap="none" rtlCol="0">
            <a:spAutoFit/>
          </a:bodyPr>
          <a:lstStyle/>
          <a:p>
            <a:pPr algn="l"/>
            <a:r>
              <a:rPr lang="en-CA" sz="2800" dirty="0">
                <a:solidFill>
                  <a:srgbClr val="FF0000"/>
                </a:solidFill>
              </a:rPr>
              <a:t>[QRPH-53]</a:t>
            </a:r>
          </a:p>
        </p:txBody>
      </p:sp>
      <p:sp>
        <p:nvSpPr>
          <p:cNvPr id="16" name="TextBox 15">
            <a:extLst>
              <a:ext uri="{FF2B5EF4-FFF2-40B4-BE49-F238E27FC236}">
                <a16:creationId xmlns:a16="http://schemas.microsoft.com/office/drawing/2014/main" id="{34BED690-E867-F95A-B344-B4579334ABC0}"/>
              </a:ext>
            </a:extLst>
          </p:cNvPr>
          <p:cNvSpPr txBox="1"/>
          <p:nvPr/>
        </p:nvSpPr>
        <p:spPr>
          <a:xfrm>
            <a:off x="7482576" y="4776261"/>
            <a:ext cx="1729961" cy="523220"/>
          </a:xfrm>
          <a:prstGeom prst="rect">
            <a:avLst/>
          </a:prstGeom>
          <a:noFill/>
        </p:spPr>
        <p:txBody>
          <a:bodyPr wrap="none" rtlCol="0">
            <a:spAutoFit/>
          </a:bodyPr>
          <a:lstStyle/>
          <a:p>
            <a:pPr algn="l"/>
            <a:r>
              <a:rPr lang="en-CA" sz="2800" dirty="0">
                <a:solidFill>
                  <a:srgbClr val="FF0000"/>
                </a:solidFill>
              </a:rPr>
              <a:t>[QRPH-58]</a:t>
            </a:r>
          </a:p>
        </p:txBody>
      </p:sp>
      <p:sp>
        <p:nvSpPr>
          <p:cNvPr id="17" name="TextBox 16">
            <a:extLst>
              <a:ext uri="{FF2B5EF4-FFF2-40B4-BE49-F238E27FC236}">
                <a16:creationId xmlns:a16="http://schemas.microsoft.com/office/drawing/2014/main" id="{B01D5C7C-46D1-7081-12C7-F1FCA4AD6C31}"/>
              </a:ext>
            </a:extLst>
          </p:cNvPr>
          <p:cNvSpPr txBox="1"/>
          <p:nvPr/>
        </p:nvSpPr>
        <p:spPr>
          <a:xfrm>
            <a:off x="9058829" y="5281735"/>
            <a:ext cx="2345514" cy="523220"/>
          </a:xfrm>
          <a:prstGeom prst="rect">
            <a:avLst/>
          </a:prstGeom>
          <a:noFill/>
        </p:spPr>
        <p:txBody>
          <a:bodyPr wrap="none" rtlCol="0">
            <a:spAutoFit/>
          </a:bodyPr>
          <a:lstStyle/>
          <a:p>
            <a:pPr algn="l"/>
            <a:r>
              <a:rPr lang="en-CA" sz="2800" dirty="0">
                <a:solidFill>
                  <a:srgbClr val="FF0000"/>
                </a:solidFill>
              </a:rPr>
              <a:t>[ITI-98:ITI-101]</a:t>
            </a:r>
          </a:p>
        </p:txBody>
      </p:sp>
      <p:sp>
        <p:nvSpPr>
          <p:cNvPr id="18" name="TextBox 17">
            <a:extLst>
              <a:ext uri="{FF2B5EF4-FFF2-40B4-BE49-F238E27FC236}">
                <a16:creationId xmlns:a16="http://schemas.microsoft.com/office/drawing/2014/main" id="{1F8238C1-278B-AD52-1AAC-2B26BF1DE6B5}"/>
              </a:ext>
            </a:extLst>
          </p:cNvPr>
          <p:cNvSpPr txBox="1"/>
          <p:nvPr/>
        </p:nvSpPr>
        <p:spPr>
          <a:xfrm>
            <a:off x="9407953" y="5816841"/>
            <a:ext cx="1449436" cy="523220"/>
          </a:xfrm>
          <a:prstGeom prst="rect">
            <a:avLst/>
          </a:prstGeom>
          <a:noFill/>
        </p:spPr>
        <p:txBody>
          <a:bodyPr wrap="none" rtlCol="0">
            <a:spAutoFit/>
          </a:bodyPr>
          <a:lstStyle/>
          <a:p>
            <a:pPr algn="l"/>
            <a:r>
              <a:rPr lang="en-CA" sz="2800" dirty="0">
                <a:solidFill>
                  <a:srgbClr val="FF0000"/>
                </a:solidFill>
              </a:rPr>
              <a:t>[PCC-64]</a:t>
            </a:r>
          </a:p>
        </p:txBody>
      </p:sp>
      <p:sp>
        <p:nvSpPr>
          <p:cNvPr id="19" name="TextBox 18">
            <a:extLst>
              <a:ext uri="{FF2B5EF4-FFF2-40B4-BE49-F238E27FC236}">
                <a16:creationId xmlns:a16="http://schemas.microsoft.com/office/drawing/2014/main" id="{51CD5296-D05B-0AD9-BB4A-7F3D7EF1F1F6}"/>
              </a:ext>
            </a:extLst>
          </p:cNvPr>
          <p:cNvSpPr txBox="1"/>
          <p:nvPr/>
        </p:nvSpPr>
        <p:spPr>
          <a:xfrm>
            <a:off x="10735458" y="5805375"/>
            <a:ext cx="1449436" cy="523220"/>
          </a:xfrm>
          <a:prstGeom prst="rect">
            <a:avLst/>
          </a:prstGeom>
          <a:noFill/>
        </p:spPr>
        <p:txBody>
          <a:bodyPr wrap="none" rtlCol="0">
            <a:spAutoFit/>
          </a:bodyPr>
          <a:lstStyle/>
          <a:p>
            <a:pPr algn="l"/>
            <a:r>
              <a:rPr lang="en-CA" sz="2800" dirty="0">
                <a:solidFill>
                  <a:srgbClr val="FF0000"/>
                </a:solidFill>
              </a:rPr>
              <a:t>[PCC-70]</a:t>
            </a:r>
          </a:p>
        </p:txBody>
      </p:sp>
      <p:pic>
        <p:nvPicPr>
          <p:cNvPr id="20" name="Picture 19">
            <a:extLst>
              <a:ext uri="{FF2B5EF4-FFF2-40B4-BE49-F238E27FC236}">
                <a16:creationId xmlns:a16="http://schemas.microsoft.com/office/drawing/2014/main" id="{76405009-501A-09D2-3018-C6BC3ABC1DD0}"/>
              </a:ext>
            </a:extLst>
          </p:cNvPr>
          <p:cNvPicPr>
            <a:picLocks noChangeAspect="1"/>
          </p:cNvPicPr>
          <p:nvPr/>
        </p:nvPicPr>
        <p:blipFill>
          <a:blip r:embed="rId3"/>
          <a:stretch>
            <a:fillRect/>
          </a:stretch>
        </p:blipFill>
        <p:spPr>
          <a:xfrm>
            <a:off x="13405258" y="2642521"/>
            <a:ext cx="714375" cy="714375"/>
          </a:xfrm>
          <a:prstGeom prst="rect">
            <a:avLst/>
          </a:prstGeom>
        </p:spPr>
      </p:pic>
      <p:pic>
        <p:nvPicPr>
          <p:cNvPr id="21" name="Picture 20">
            <a:extLst>
              <a:ext uri="{FF2B5EF4-FFF2-40B4-BE49-F238E27FC236}">
                <a16:creationId xmlns:a16="http://schemas.microsoft.com/office/drawing/2014/main" id="{4EAEACF7-1BD4-8467-3F2C-AAD34B199656}"/>
              </a:ext>
            </a:extLst>
          </p:cNvPr>
          <p:cNvPicPr>
            <a:picLocks noChangeAspect="1"/>
          </p:cNvPicPr>
          <p:nvPr/>
        </p:nvPicPr>
        <p:blipFill>
          <a:blip r:embed="rId4"/>
          <a:stretch>
            <a:fillRect/>
          </a:stretch>
        </p:blipFill>
        <p:spPr>
          <a:xfrm>
            <a:off x="12525856" y="5176677"/>
            <a:ext cx="714375" cy="714375"/>
          </a:xfrm>
          <a:prstGeom prst="rect">
            <a:avLst/>
          </a:prstGeom>
        </p:spPr>
      </p:pic>
      <p:pic>
        <p:nvPicPr>
          <p:cNvPr id="23" name="Picture 22">
            <a:extLst>
              <a:ext uri="{FF2B5EF4-FFF2-40B4-BE49-F238E27FC236}">
                <a16:creationId xmlns:a16="http://schemas.microsoft.com/office/drawing/2014/main" id="{44872F06-4702-B8A8-DC7F-5F599ECC4CB7}"/>
              </a:ext>
            </a:extLst>
          </p:cNvPr>
          <p:cNvPicPr>
            <a:picLocks noChangeAspect="1"/>
          </p:cNvPicPr>
          <p:nvPr/>
        </p:nvPicPr>
        <p:blipFill>
          <a:blip r:embed="rId5"/>
          <a:stretch>
            <a:fillRect/>
          </a:stretch>
        </p:blipFill>
        <p:spPr>
          <a:xfrm>
            <a:off x="12551547" y="3610744"/>
            <a:ext cx="714375" cy="714375"/>
          </a:xfrm>
          <a:prstGeom prst="rect">
            <a:avLst/>
          </a:prstGeom>
        </p:spPr>
      </p:pic>
      <p:pic>
        <p:nvPicPr>
          <p:cNvPr id="24" name="Picture 23">
            <a:extLst>
              <a:ext uri="{FF2B5EF4-FFF2-40B4-BE49-F238E27FC236}">
                <a16:creationId xmlns:a16="http://schemas.microsoft.com/office/drawing/2014/main" id="{71D23BFC-B64C-1908-10E7-586C0E5EB7E1}"/>
              </a:ext>
            </a:extLst>
          </p:cNvPr>
          <p:cNvPicPr>
            <a:picLocks noChangeAspect="1"/>
          </p:cNvPicPr>
          <p:nvPr/>
        </p:nvPicPr>
        <p:blipFill>
          <a:blip r:embed="rId6"/>
          <a:stretch>
            <a:fillRect/>
          </a:stretch>
        </p:blipFill>
        <p:spPr>
          <a:xfrm>
            <a:off x="13405257" y="1625649"/>
            <a:ext cx="714375" cy="714375"/>
          </a:xfrm>
          <a:prstGeom prst="rect">
            <a:avLst/>
          </a:prstGeom>
        </p:spPr>
      </p:pic>
      <p:pic>
        <p:nvPicPr>
          <p:cNvPr id="25" name="Graphic 24" descr="Cube with solid fill">
            <a:extLst>
              <a:ext uri="{FF2B5EF4-FFF2-40B4-BE49-F238E27FC236}">
                <a16:creationId xmlns:a16="http://schemas.microsoft.com/office/drawing/2014/main" id="{172B0F6D-DBC6-8A02-E597-3C7188B26D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73321" y="4626595"/>
            <a:ext cx="804229" cy="804229"/>
          </a:xfrm>
          <a:prstGeom prst="rect">
            <a:avLst/>
          </a:prstGeom>
        </p:spPr>
      </p:pic>
      <p:pic>
        <p:nvPicPr>
          <p:cNvPr id="26" name="Picture 25">
            <a:extLst>
              <a:ext uri="{FF2B5EF4-FFF2-40B4-BE49-F238E27FC236}">
                <a16:creationId xmlns:a16="http://schemas.microsoft.com/office/drawing/2014/main" id="{040153AA-3879-69A8-40F4-697B8904D51D}"/>
              </a:ext>
            </a:extLst>
          </p:cNvPr>
          <p:cNvPicPr>
            <a:picLocks noChangeAspect="1"/>
          </p:cNvPicPr>
          <p:nvPr/>
        </p:nvPicPr>
        <p:blipFill>
          <a:blip r:embed="rId9"/>
          <a:stretch>
            <a:fillRect/>
          </a:stretch>
        </p:blipFill>
        <p:spPr>
          <a:xfrm>
            <a:off x="13453974" y="3638535"/>
            <a:ext cx="714375" cy="714375"/>
          </a:xfrm>
          <a:prstGeom prst="rect">
            <a:avLst/>
          </a:prstGeom>
        </p:spPr>
      </p:pic>
      <p:cxnSp>
        <p:nvCxnSpPr>
          <p:cNvPr id="28" name="Straight Connector 27">
            <a:extLst>
              <a:ext uri="{FF2B5EF4-FFF2-40B4-BE49-F238E27FC236}">
                <a16:creationId xmlns:a16="http://schemas.microsoft.com/office/drawing/2014/main" id="{2AB70D86-6DD8-BFB7-6543-2E6C6AA3C06A}"/>
              </a:ext>
            </a:extLst>
          </p:cNvPr>
          <p:cNvCxnSpPr>
            <a:stCxn id="2" idx="3"/>
            <a:endCxn id="24" idx="1"/>
          </p:cNvCxnSpPr>
          <p:nvPr/>
        </p:nvCxnSpPr>
        <p:spPr>
          <a:xfrm>
            <a:off x="9235069" y="1982837"/>
            <a:ext cx="4170188"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8311F42-9A88-A92B-4942-4E9CC921A4D4}"/>
              </a:ext>
            </a:extLst>
          </p:cNvPr>
          <p:cNvCxnSpPr>
            <a:stCxn id="6" idx="3"/>
            <a:endCxn id="24" idx="1"/>
          </p:cNvCxnSpPr>
          <p:nvPr/>
        </p:nvCxnSpPr>
        <p:spPr>
          <a:xfrm flipV="1">
            <a:off x="8620085" y="1982837"/>
            <a:ext cx="4785172" cy="504978"/>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21DD3A-B20B-412C-2644-A80125E586D1}"/>
              </a:ext>
            </a:extLst>
          </p:cNvPr>
          <p:cNvCxnSpPr>
            <a:cxnSpLocks/>
            <a:stCxn id="12" idx="3"/>
            <a:endCxn id="20" idx="1"/>
          </p:cNvCxnSpPr>
          <p:nvPr/>
        </p:nvCxnSpPr>
        <p:spPr>
          <a:xfrm>
            <a:off x="10206647" y="2999709"/>
            <a:ext cx="3198611"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455B903-B96D-A996-12F1-ED31C2070540}"/>
              </a:ext>
            </a:extLst>
          </p:cNvPr>
          <p:cNvCxnSpPr>
            <a:cxnSpLocks/>
            <a:stCxn id="10" idx="3"/>
            <a:endCxn id="20" idx="1"/>
          </p:cNvCxnSpPr>
          <p:nvPr/>
        </p:nvCxnSpPr>
        <p:spPr>
          <a:xfrm flipV="1">
            <a:off x="9415277" y="2999709"/>
            <a:ext cx="3989981" cy="532197"/>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2EB1BE-0738-D10C-97CD-E61C9CC39852}"/>
              </a:ext>
            </a:extLst>
          </p:cNvPr>
          <p:cNvCxnSpPr>
            <a:cxnSpLocks/>
            <a:stCxn id="13" idx="3"/>
            <a:endCxn id="23" idx="1"/>
          </p:cNvCxnSpPr>
          <p:nvPr/>
        </p:nvCxnSpPr>
        <p:spPr>
          <a:xfrm flipV="1">
            <a:off x="6648666" y="3967932"/>
            <a:ext cx="5902881" cy="23499"/>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CE9A0D7-4625-8B8D-C474-55FC33D62E94}"/>
              </a:ext>
            </a:extLst>
          </p:cNvPr>
          <p:cNvCxnSpPr>
            <a:cxnSpLocks/>
            <a:stCxn id="14" idx="3"/>
            <a:endCxn id="23" idx="1"/>
          </p:cNvCxnSpPr>
          <p:nvPr/>
        </p:nvCxnSpPr>
        <p:spPr>
          <a:xfrm flipV="1">
            <a:off x="11021172" y="3967932"/>
            <a:ext cx="1530375" cy="546719"/>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C34C7E-F02B-93B9-E820-7D48BAEFE3C3}"/>
              </a:ext>
            </a:extLst>
          </p:cNvPr>
          <p:cNvCxnSpPr>
            <a:cxnSpLocks/>
            <a:stCxn id="16" idx="3"/>
            <a:endCxn id="25" idx="1"/>
          </p:cNvCxnSpPr>
          <p:nvPr/>
        </p:nvCxnSpPr>
        <p:spPr>
          <a:xfrm flipV="1">
            <a:off x="9212537" y="5028710"/>
            <a:ext cx="4260784" cy="9161"/>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319555-7C1B-C790-9340-E1F352992D4E}"/>
              </a:ext>
            </a:extLst>
          </p:cNvPr>
          <p:cNvCxnSpPr>
            <a:cxnSpLocks/>
            <a:stCxn id="17" idx="3"/>
            <a:endCxn id="21" idx="1"/>
          </p:cNvCxnSpPr>
          <p:nvPr/>
        </p:nvCxnSpPr>
        <p:spPr>
          <a:xfrm flipV="1">
            <a:off x="11404343" y="5533865"/>
            <a:ext cx="1121513" cy="948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54" name="Graphic 53" descr="Gears outline">
            <a:extLst>
              <a:ext uri="{FF2B5EF4-FFF2-40B4-BE49-F238E27FC236}">
                <a16:creationId xmlns:a16="http://schemas.microsoft.com/office/drawing/2014/main" id="{C82DA54E-18AE-BE34-C95C-7E3E60C644D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442229" y="5609785"/>
            <a:ext cx="914400" cy="914400"/>
          </a:xfrm>
          <a:prstGeom prst="rect">
            <a:avLst/>
          </a:prstGeom>
        </p:spPr>
      </p:pic>
      <p:cxnSp>
        <p:nvCxnSpPr>
          <p:cNvPr id="55" name="Straight Connector 54">
            <a:extLst>
              <a:ext uri="{FF2B5EF4-FFF2-40B4-BE49-F238E27FC236}">
                <a16:creationId xmlns:a16="http://schemas.microsoft.com/office/drawing/2014/main" id="{88741F67-D6A8-E57F-21BC-33BC6A4C3491}"/>
              </a:ext>
            </a:extLst>
          </p:cNvPr>
          <p:cNvCxnSpPr>
            <a:cxnSpLocks/>
            <a:stCxn id="19" idx="3"/>
          </p:cNvCxnSpPr>
          <p:nvPr/>
        </p:nvCxnSpPr>
        <p:spPr>
          <a:xfrm>
            <a:off x="12184894" y="6066985"/>
            <a:ext cx="1288427"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A1E06E21-B4C3-BCF9-FC8D-D2AC75E69204}"/>
              </a:ext>
            </a:extLst>
          </p:cNvPr>
          <p:cNvSpPr/>
          <p:nvPr/>
        </p:nvSpPr>
        <p:spPr>
          <a:xfrm>
            <a:off x="12662297" y="6328595"/>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60" name="Straight Connector 59">
            <a:extLst>
              <a:ext uri="{FF2B5EF4-FFF2-40B4-BE49-F238E27FC236}">
                <a16:creationId xmlns:a16="http://schemas.microsoft.com/office/drawing/2014/main" id="{BCEA820A-035F-9E86-2409-A6FF9ACA21DA}"/>
              </a:ext>
            </a:extLst>
          </p:cNvPr>
          <p:cNvCxnSpPr>
            <a:cxnSpLocks/>
          </p:cNvCxnSpPr>
          <p:nvPr/>
        </p:nvCxnSpPr>
        <p:spPr>
          <a:xfrm>
            <a:off x="10517525" y="6547903"/>
            <a:ext cx="2008331"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7585E712-C665-ED4C-4312-57352FDFF0EC}"/>
              </a:ext>
            </a:extLst>
          </p:cNvPr>
          <p:cNvPicPr>
            <a:picLocks noChangeAspect="1"/>
          </p:cNvPicPr>
          <p:nvPr/>
        </p:nvPicPr>
        <p:blipFill>
          <a:blip r:embed="rId12"/>
          <a:stretch>
            <a:fillRect/>
          </a:stretch>
        </p:blipFill>
        <p:spPr>
          <a:xfrm>
            <a:off x="11166553" y="884712"/>
            <a:ext cx="3190076" cy="646983"/>
          </a:xfrm>
          <a:prstGeom prst="rect">
            <a:avLst/>
          </a:prstGeom>
        </p:spPr>
      </p:pic>
      <p:pic>
        <p:nvPicPr>
          <p:cNvPr id="63" name="Picture 62">
            <a:extLst>
              <a:ext uri="{FF2B5EF4-FFF2-40B4-BE49-F238E27FC236}">
                <a16:creationId xmlns:a16="http://schemas.microsoft.com/office/drawing/2014/main" id="{80986F0B-FAA9-CC68-1147-0B680674D4E8}"/>
              </a:ext>
            </a:extLst>
          </p:cNvPr>
          <p:cNvPicPr>
            <a:picLocks noChangeAspect="1"/>
          </p:cNvPicPr>
          <p:nvPr/>
        </p:nvPicPr>
        <p:blipFill rotWithShape="1">
          <a:blip r:embed="rId13">
            <a:clrChange>
              <a:clrFrom>
                <a:srgbClr val="FFFFFF"/>
              </a:clrFrom>
              <a:clrTo>
                <a:srgbClr val="FFFFFF">
                  <a:alpha val="0"/>
                </a:srgbClr>
              </a:clrTo>
            </a:clrChange>
          </a:blip>
          <a:srcRect r="73345"/>
          <a:stretch/>
        </p:blipFill>
        <p:spPr>
          <a:xfrm>
            <a:off x="13772773" y="321080"/>
            <a:ext cx="425708" cy="646983"/>
          </a:xfrm>
          <a:prstGeom prst="rect">
            <a:avLst/>
          </a:prstGeom>
        </p:spPr>
      </p:pic>
      <p:sp>
        <p:nvSpPr>
          <p:cNvPr id="64" name="TextBox 63">
            <a:extLst>
              <a:ext uri="{FF2B5EF4-FFF2-40B4-BE49-F238E27FC236}">
                <a16:creationId xmlns:a16="http://schemas.microsoft.com/office/drawing/2014/main" id="{7ADF1EFB-22DD-EC91-32E7-826060472041}"/>
              </a:ext>
            </a:extLst>
          </p:cNvPr>
          <p:cNvSpPr txBox="1"/>
          <p:nvPr/>
        </p:nvSpPr>
        <p:spPr>
          <a:xfrm>
            <a:off x="12495037" y="6737436"/>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spTree>
    <p:extLst>
      <p:ext uri="{BB962C8B-B14F-4D97-AF65-F5344CB8AC3E}">
        <p14:creationId xmlns:p14="http://schemas.microsoft.com/office/powerpoint/2010/main" val="1274023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solidFill>
            <a:schemeClr val="bg1"/>
          </a:solid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duotone>
              <a:schemeClr val="accent6">
                <a:shade val="45000"/>
                <a:satMod val="135000"/>
              </a:schemeClr>
              <a:prstClr val="white"/>
            </a:duotone>
          </a:blip>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duotone>
              <a:schemeClr val="accent6">
                <a:shade val="45000"/>
                <a:satMod val="135000"/>
              </a:schemeClr>
              <a:prstClr val="white"/>
            </a:duotone>
          </a:blip>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a:solidFill>
                  <a:schemeClr val="accent6">
                    <a:lumMod val="60000"/>
                    <a:lumOff val="40000"/>
                  </a:schemeClr>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a:solidFill>
                  <a:schemeClr val="accent6">
                    <a:lumMod val="60000"/>
                    <a:lumOff val="40000"/>
                  </a:schemeClr>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duotone>
              <a:schemeClr val="accent6">
                <a:shade val="45000"/>
                <a:satMod val="135000"/>
              </a:schemeClr>
              <a:prstClr val="white"/>
            </a:duotone>
          </a:blip>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a:solidFill>
                  <a:schemeClr val="accent6">
                    <a:lumMod val="60000"/>
                    <a:lumOff val="40000"/>
                  </a:schemeClr>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duotone>
              <a:schemeClr val="accent6">
                <a:shade val="45000"/>
                <a:satMod val="135000"/>
              </a:schemeClr>
              <a:prstClr val="white"/>
            </a:duotone>
          </a:blip>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a:solidFill>
                  <a:schemeClr val="accent6">
                    <a:lumMod val="60000"/>
                    <a:lumOff val="40000"/>
                  </a:schemeClr>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duotone>
              <a:schemeClr val="accent6">
                <a:shade val="45000"/>
                <a:satMod val="135000"/>
              </a:schemeClr>
              <a:prstClr val="white"/>
            </a:duotone>
          </a:blip>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a:t>
            </a:r>
          </a:p>
          <a:p>
            <a:pPr algn="ctr"/>
            <a:r>
              <a:rPr lang="en-CA" sz="140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CCG</a:t>
            </a:r>
          </a:p>
          <a:p>
            <a:pPr algn="ctr"/>
            <a:r>
              <a:rPr lang="en-CA" sz="140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duotone>
              <a:schemeClr val="accent6">
                <a:shade val="45000"/>
                <a:satMod val="135000"/>
              </a:schemeClr>
              <a:prstClr val="white"/>
            </a:duotone>
          </a:blip>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a:solidFill>
                  <a:schemeClr val="accent6">
                    <a:lumMod val="60000"/>
                    <a:lumOff val="40000"/>
                  </a:schemeClr>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2364430" cy="461665"/>
          </a:xfrm>
          <a:prstGeom prst="rect">
            <a:avLst/>
          </a:prstGeom>
          <a:noFill/>
        </p:spPr>
        <p:txBody>
          <a:bodyPr wrap="none" rtlCol="0">
            <a:spAutoFit/>
          </a:bodyPr>
          <a:lstStyle/>
          <a:p>
            <a:pPr algn="l"/>
            <a:r>
              <a:rPr lang="en-CA" sz="2400" b="1" dirty="0">
                <a:solidFill>
                  <a:schemeClr val="accent6">
                    <a:lumMod val="75000"/>
                  </a:schemeClr>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accent6">
                <a:lumMod val="7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Graphic 2" descr="Gears outline">
            <a:extLst>
              <a:ext uri="{FF2B5EF4-FFF2-40B4-BE49-F238E27FC236}">
                <a16:creationId xmlns:a16="http://schemas.microsoft.com/office/drawing/2014/main" id="{F67F35E1-6AA9-8941-B2D0-AAF75EBB5D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82545" y="6879942"/>
            <a:ext cx="914400" cy="914400"/>
          </a:xfrm>
          <a:prstGeom prst="rect">
            <a:avLst/>
          </a:prstGeom>
        </p:spPr>
      </p:pic>
      <p:sp>
        <p:nvSpPr>
          <p:cNvPr id="26" name="TextBox 25">
            <a:extLst>
              <a:ext uri="{FF2B5EF4-FFF2-40B4-BE49-F238E27FC236}">
                <a16:creationId xmlns:a16="http://schemas.microsoft.com/office/drawing/2014/main" id="{CFCDCC7C-543A-478D-4DB3-42B7D50056DC}"/>
              </a:ext>
            </a:extLst>
          </p:cNvPr>
          <p:cNvSpPr txBox="1"/>
          <p:nvPr/>
        </p:nvSpPr>
        <p:spPr>
          <a:xfrm>
            <a:off x="3045342" y="6550810"/>
            <a:ext cx="800219" cy="338554"/>
          </a:xfrm>
          <a:prstGeom prst="rect">
            <a:avLst/>
          </a:prstGeom>
          <a:noFill/>
        </p:spPr>
        <p:txBody>
          <a:bodyPr wrap="none" rtlCol="0">
            <a:spAutoFit/>
          </a:bodyPr>
          <a:lstStyle/>
          <a:p>
            <a:pPr algn="l"/>
            <a:r>
              <a:rPr lang="en-CA" sz="1600" b="1" dirty="0">
                <a:solidFill>
                  <a:srgbClr val="FF0000"/>
                </a:solidFill>
              </a:rPr>
              <a:t>[ITI-93]</a:t>
            </a:r>
          </a:p>
        </p:txBody>
      </p:sp>
      <p:sp>
        <p:nvSpPr>
          <p:cNvPr id="28" name="TextBox 27">
            <a:extLst>
              <a:ext uri="{FF2B5EF4-FFF2-40B4-BE49-F238E27FC236}">
                <a16:creationId xmlns:a16="http://schemas.microsoft.com/office/drawing/2014/main" id="{51FEF12C-0204-ECF2-19D7-9DFBABC1D51C}"/>
              </a:ext>
            </a:extLst>
          </p:cNvPr>
          <p:cNvSpPr txBox="1"/>
          <p:nvPr/>
        </p:nvSpPr>
        <p:spPr>
          <a:xfrm>
            <a:off x="6527788" y="6568035"/>
            <a:ext cx="800219" cy="338554"/>
          </a:xfrm>
          <a:prstGeom prst="rect">
            <a:avLst/>
          </a:prstGeom>
          <a:noFill/>
        </p:spPr>
        <p:txBody>
          <a:bodyPr wrap="none" rtlCol="0">
            <a:spAutoFit/>
          </a:bodyPr>
          <a:lstStyle/>
          <a:p>
            <a:pPr algn="l"/>
            <a:r>
              <a:rPr lang="en-CA" sz="1600" b="1" dirty="0">
                <a:solidFill>
                  <a:srgbClr val="FF0000"/>
                </a:solidFill>
              </a:rPr>
              <a:t>[ITI-78]</a:t>
            </a:r>
          </a:p>
        </p:txBody>
      </p:sp>
      <p:sp>
        <p:nvSpPr>
          <p:cNvPr id="31" name="TextBox 30">
            <a:extLst>
              <a:ext uri="{FF2B5EF4-FFF2-40B4-BE49-F238E27FC236}">
                <a16:creationId xmlns:a16="http://schemas.microsoft.com/office/drawing/2014/main" id="{D9EF930C-ACCA-441B-16C6-C78CA6BDC6EF}"/>
              </a:ext>
            </a:extLst>
          </p:cNvPr>
          <p:cNvSpPr txBox="1"/>
          <p:nvPr/>
        </p:nvSpPr>
        <p:spPr>
          <a:xfrm>
            <a:off x="6527788" y="6352446"/>
            <a:ext cx="800219" cy="338554"/>
          </a:xfrm>
          <a:prstGeom prst="rect">
            <a:avLst/>
          </a:prstGeom>
          <a:noFill/>
        </p:spPr>
        <p:txBody>
          <a:bodyPr wrap="none" rtlCol="0">
            <a:spAutoFit/>
          </a:bodyPr>
          <a:lstStyle/>
          <a:p>
            <a:pPr algn="l"/>
            <a:r>
              <a:rPr lang="en-CA" sz="1600" b="1" dirty="0">
                <a:solidFill>
                  <a:srgbClr val="FF0000"/>
                </a:solidFill>
              </a:rPr>
              <a:t>[ITI-65]</a:t>
            </a:r>
          </a:p>
        </p:txBody>
      </p:sp>
      <p:sp>
        <p:nvSpPr>
          <p:cNvPr id="37" name="TextBox 36">
            <a:extLst>
              <a:ext uri="{FF2B5EF4-FFF2-40B4-BE49-F238E27FC236}">
                <a16:creationId xmlns:a16="http://schemas.microsoft.com/office/drawing/2014/main" id="{241BBF93-EA85-A2D5-EDA0-61CCB416EAE3}"/>
              </a:ext>
            </a:extLst>
          </p:cNvPr>
          <p:cNvSpPr txBox="1"/>
          <p:nvPr/>
        </p:nvSpPr>
        <p:spPr>
          <a:xfrm>
            <a:off x="6527788" y="6142798"/>
            <a:ext cx="800219" cy="338554"/>
          </a:xfrm>
          <a:prstGeom prst="rect">
            <a:avLst/>
          </a:prstGeom>
          <a:noFill/>
        </p:spPr>
        <p:txBody>
          <a:bodyPr wrap="none" rtlCol="0">
            <a:spAutoFit/>
          </a:bodyPr>
          <a:lstStyle/>
          <a:p>
            <a:pPr algn="l"/>
            <a:r>
              <a:rPr lang="en-CA" sz="1600" b="1" dirty="0">
                <a:solidFill>
                  <a:srgbClr val="FF0000"/>
                </a:solidFill>
              </a:rPr>
              <a:t>[ITI-68]</a:t>
            </a:r>
          </a:p>
        </p:txBody>
      </p:sp>
      <p:sp>
        <p:nvSpPr>
          <p:cNvPr id="39" name="TextBox 38">
            <a:extLst>
              <a:ext uri="{FF2B5EF4-FFF2-40B4-BE49-F238E27FC236}">
                <a16:creationId xmlns:a16="http://schemas.microsoft.com/office/drawing/2014/main" id="{C788CA10-AC2D-9E8A-8387-DD1BD55DE162}"/>
              </a:ext>
            </a:extLst>
          </p:cNvPr>
          <p:cNvSpPr txBox="1"/>
          <p:nvPr/>
        </p:nvSpPr>
        <p:spPr>
          <a:xfrm>
            <a:off x="6357870" y="5915951"/>
            <a:ext cx="970137" cy="338554"/>
          </a:xfrm>
          <a:prstGeom prst="rect">
            <a:avLst/>
          </a:prstGeom>
          <a:noFill/>
        </p:spPr>
        <p:txBody>
          <a:bodyPr wrap="none" rtlCol="0">
            <a:spAutoFit/>
          </a:bodyPr>
          <a:lstStyle/>
          <a:p>
            <a:pPr algn="l"/>
            <a:r>
              <a:rPr lang="en-CA" sz="1600" b="1" dirty="0">
                <a:solidFill>
                  <a:srgbClr val="FF0000"/>
                </a:solidFill>
              </a:rPr>
              <a:t>[PCC-IPS]</a:t>
            </a:r>
          </a:p>
        </p:txBody>
      </p:sp>
      <p:sp>
        <p:nvSpPr>
          <p:cNvPr id="40" name="TextBox 39">
            <a:extLst>
              <a:ext uri="{FF2B5EF4-FFF2-40B4-BE49-F238E27FC236}">
                <a16:creationId xmlns:a16="http://schemas.microsoft.com/office/drawing/2014/main" id="{AECA77CA-232A-886D-CE6B-748609E28531}"/>
              </a:ext>
            </a:extLst>
          </p:cNvPr>
          <p:cNvSpPr txBox="1"/>
          <p:nvPr/>
        </p:nvSpPr>
        <p:spPr>
          <a:xfrm>
            <a:off x="7234126" y="6568035"/>
            <a:ext cx="800219" cy="338554"/>
          </a:xfrm>
          <a:prstGeom prst="rect">
            <a:avLst/>
          </a:prstGeom>
          <a:noFill/>
        </p:spPr>
        <p:txBody>
          <a:bodyPr wrap="none" rtlCol="0">
            <a:spAutoFit/>
          </a:bodyPr>
          <a:lstStyle/>
          <a:p>
            <a:pPr algn="l"/>
            <a:r>
              <a:rPr lang="en-CA" sz="1600" b="1" dirty="0">
                <a:solidFill>
                  <a:srgbClr val="FF0000"/>
                </a:solidFill>
              </a:rPr>
              <a:t>[ITI-90]</a:t>
            </a:r>
          </a:p>
        </p:txBody>
      </p:sp>
      <p:sp>
        <p:nvSpPr>
          <p:cNvPr id="41" name="TextBox 40">
            <a:extLst>
              <a:ext uri="{FF2B5EF4-FFF2-40B4-BE49-F238E27FC236}">
                <a16:creationId xmlns:a16="http://schemas.microsoft.com/office/drawing/2014/main" id="{8B234BA4-6819-4568-1E96-C11F36361B6B}"/>
              </a:ext>
            </a:extLst>
          </p:cNvPr>
          <p:cNvSpPr txBox="1"/>
          <p:nvPr/>
        </p:nvSpPr>
        <p:spPr>
          <a:xfrm>
            <a:off x="6878983" y="2044113"/>
            <a:ext cx="800219" cy="338554"/>
          </a:xfrm>
          <a:prstGeom prst="rect">
            <a:avLst/>
          </a:prstGeom>
          <a:noFill/>
        </p:spPr>
        <p:txBody>
          <a:bodyPr wrap="none" rtlCol="0">
            <a:spAutoFit/>
          </a:bodyPr>
          <a:lstStyle/>
          <a:p>
            <a:pPr algn="l"/>
            <a:r>
              <a:rPr lang="en-CA" sz="1600" b="1" dirty="0">
                <a:solidFill>
                  <a:srgbClr val="FF0000"/>
                </a:solidFill>
              </a:rPr>
              <a:t>[ITI-91]</a:t>
            </a:r>
          </a:p>
        </p:txBody>
      </p:sp>
      <p:sp>
        <p:nvSpPr>
          <p:cNvPr id="42" name="TextBox 41">
            <a:extLst>
              <a:ext uri="{FF2B5EF4-FFF2-40B4-BE49-F238E27FC236}">
                <a16:creationId xmlns:a16="http://schemas.microsoft.com/office/drawing/2014/main" id="{C0F02011-F865-B262-C465-2E9D91764A9C}"/>
              </a:ext>
            </a:extLst>
          </p:cNvPr>
          <p:cNvSpPr txBox="1"/>
          <p:nvPr/>
        </p:nvSpPr>
        <p:spPr>
          <a:xfrm>
            <a:off x="7234126" y="6359462"/>
            <a:ext cx="1085554" cy="338554"/>
          </a:xfrm>
          <a:prstGeom prst="rect">
            <a:avLst/>
          </a:prstGeom>
          <a:noFill/>
        </p:spPr>
        <p:txBody>
          <a:bodyPr wrap="none" rtlCol="0">
            <a:spAutoFit/>
          </a:bodyPr>
          <a:lstStyle/>
          <a:p>
            <a:pPr algn="l"/>
            <a:r>
              <a:rPr lang="en-CA" sz="1600" b="1" dirty="0">
                <a:solidFill>
                  <a:srgbClr val="FF0000"/>
                </a:solidFill>
              </a:rPr>
              <a:t>[QRPH-53]</a:t>
            </a:r>
          </a:p>
        </p:txBody>
      </p:sp>
      <p:sp>
        <p:nvSpPr>
          <p:cNvPr id="44" name="TextBox 43">
            <a:extLst>
              <a:ext uri="{FF2B5EF4-FFF2-40B4-BE49-F238E27FC236}">
                <a16:creationId xmlns:a16="http://schemas.microsoft.com/office/drawing/2014/main" id="{22E8609B-DC24-CBB4-1CCF-40D583328B21}"/>
              </a:ext>
            </a:extLst>
          </p:cNvPr>
          <p:cNvSpPr txBox="1"/>
          <p:nvPr/>
        </p:nvSpPr>
        <p:spPr>
          <a:xfrm>
            <a:off x="7234126" y="6142292"/>
            <a:ext cx="1085554" cy="338554"/>
          </a:xfrm>
          <a:prstGeom prst="rect">
            <a:avLst/>
          </a:prstGeom>
          <a:noFill/>
        </p:spPr>
        <p:txBody>
          <a:bodyPr wrap="none" rtlCol="0">
            <a:spAutoFit/>
          </a:bodyPr>
          <a:lstStyle/>
          <a:p>
            <a:pPr algn="l"/>
            <a:r>
              <a:rPr lang="en-CA" sz="1600" b="1" dirty="0">
                <a:solidFill>
                  <a:srgbClr val="FF0000"/>
                </a:solidFill>
              </a:rPr>
              <a:t>[QRPH-58]</a:t>
            </a:r>
          </a:p>
        </p:txBody>
      </p:sp>
      <p:sp>
        <p:nvSpPr>
          <p:cNvPr id="45" name="TextBox 44">
            <a:extLst>
              <a:ext uri="{FF2B5EF4-FFF2-40B4-BE49-F238E27FC236}">
                <a16:creationId xmlns:a16="http://schemas.microsoft.com/office/drawing/2014/main" id="{FC730C74-D73E-1056-F69E-4FFAEE064563}"/>
              </a:ext>
            </a:extLst>
          </p:cNvPr>
          <p:cNvSpPr txBox="1"/>
          <p:nvPr/>
        </p:nvSpPr>
        <p:spPr>
          <a:xfrm>
            <a:off x="7234126" y="5915951"/>
            <a:ext cx="1441420" cy="338554"/>
          </a:xfrm>
          <a:prstGeom prst="rect">
            <a:avLst/>
          </a:prstGeom>
          <a:noFill/>
        </p:spPr>
        <p:txBody>
          <a:bodyPr wrap="none" rtlCol="0">
            <a:spAutoFit/>
          </a:bodyPr>
          <a:lstStyle/>
          <a:p>
            <a:pPr algn="l"/>
            <a:r>
              <a:rPr lang="en-CA" sz="1600" b="1" dirty="0">
                <a:solidFill>
                  <a:srgbClr val="FF0000"/>
                </a:solidFill>
              </a:rPr>
              <a:t>[ITI-98:ITI-101]</a:t>
            </a:r>
          </a:p>
        </p:txBody>
      </p:sp>
      <p:sp>
        <p:nvSpPr>
          <p:cNvPr id="46" name="TextBox 45">
            <a:extLst>
              <a:ext uri="{FF2B5EF4-FFF2-40B4-BE49-F238E27FC236}">
                <a16:creationId xmlns:a16="http://schemas.microsoft.com/office/drawing/2014/main" id="{E10E04AF-44DE-0B87-43F3-996E6589E4B8}"/>
              </a:ext>
            </a:extLst>
          </p:cNvPr>
          <p:cNvSpPr txBox="1"/>
          <p:nvPr/>
        </p:nvSpPr>
        <p:spPr>
          <a:xfrm>
            <a:off x="7906481" y="6950275"/>
            <a:ext cx="917239" cy="338554"/>
          </a:xfrm>
          <a:prstGeom prst="rect">
            <a:avLst/>
          </a:prstGeom>
          <a:noFill/>
        </p:spPr>
        <p:txBody>
          <a:bodyPr wrap="none" rtlCol="0">
            <a:spAutoFit/>
          </a:bodyPr>
          <a:lstStyle/>
          <a:p>
            <a:pPr algn="l"/>
            <a:r>
              <a:rPr lang="en-CA" sz="1600" b="1" dirty="0">
                <a:solidFill>
                  <a:srgbClr val="FF0000"/>
                </a:solidFill>
              </a:rPr>
              <a:t>[PCC-64]</a:t>
            </a:r>
          </a:p>
        </p:txBody>
      </p:sp>
      <p:sp>
        <p:nvSpPr>
          <p:cNvPr id="47" name="TextBox 46">
            <a:extLst>
              <a:ext uri="{FF2B5EF4-FFF2-40B4-BE49-F238E27FC236}">
                <a16:creationId xmlns:a16="http://schemas.microsoft.com/office/drawing/2014/main" id="{6A887A15-A730-0196-9405-FA38E52D3673}"/>
              </a:ext>
            </a:extLst>
          </p:cNvPr>
          <p:cNvSpPr txBox="1"/>
          <p:nvPr/>
        </p:nvSpPr>
        <p:spPr>
          <a:xfrm>
            <a:off x="7901511" y="7287654"/>
            <a:ext cx="917239" cy="338554"/>
          </a:xfrm>
          <a:prstGeom prst="rect">
            <a:avLst/>
          </a:prstGeom>
          <a:noFill/>
        </p:spPr>
        <p:txBody>
          <a:bodyPr wrap="none" rtlCol="0">
            <a:spAutoFit/>
          </a:bodyPr>
          <a:lstStyle/>
          <a:p>
            <a:pPr algn="l"/>
            <a:r>
              <a:rPr lang="en-CA" sz="1600" b="1" dirty="0">
                <a:solidFill>
                  <a:srgbClr val="FF0000"/>
                </a:solidFill>
              </a:rPr>
              <a:t>[PCC-70]</a:t>
            </a:r>
          </a:p>
        </p:txBody>
      </p:sp>
      <p:pic>
        <p:nvPicPr>
          <p:cNvPr id="53" name="Picture 52">
            <a:extLst>
              <a:ext uri="{FF2B5EF4-FFF2-40B4-BE49-F238E27FC236}">
                <a16:creationId xmlns:a16="http://schemas.microsoft.com/office/drawing/2014/main" id="{CDDCE73C-705C-24AD-C2EF-7439FD351A16}"/>
              </a:ext>
            </a:extLst>
          </p:cNvPr>
          <p:cNvPicPr>
            <a:picLocks noChangeAspect="1"/>
          </p:cNvPicPr>
          <p:nvPr/>
        </p:nvPicPr>
        <p:blipFill>
          <a:blip r:embed="rId12"/>
          <a:stretch>
            <a:fillRect/>
          </a:stretch>
        </p:blipFill>
        <p:spPr>
          <a:xfrm>
            <a:off x="1932863" y="583802"/>
            <a:ext cx="3190076" cy="646983"/>
          </a:xfrm>
          <a:prstGeom prst="rect">
            <a:avLst/>
          </a:prstGeom>
        </p:spPr>
      </p:pic>
      <p:pic>
        <p:nvPicPr>
          <p:cNvPr id="55" name="Picture 54">
            <a:extLst>
              <a:ext uri="{FF2B5EF4-FFF2-40B4-BE49-F238E27FC236}">
                <a16:creationId xmlns:a16="http://schemas.microsoft.com/office/drawing/2014/main" id="{B9CCEE56-AA6F-3CF5-53BD-BFF80BBE2E28}"/>
              </a:ext>
            </a:extLst>
          </p:cNvPr>
          <p:cNvPicPr>
            <a:picLocks noChangeAspect="1"/>
          </p:cNvPicPr>
          <p:nvPr/>
        </p:nvPicPr>
        <p:blipFill rotWithShape="1">
          <a:blip r:embed="rId13">
            <a:clrChange>
              <a:clrFrom>
                <a:srgbClr val="FFFFFF"/>
              </a:clrFrom>
              <a:clrTo>
                <a:srgbClr val="FFFFFF">
                  <a:alpha val="0"/>
                </a:srgbClr>
              </a:clrTo>
            </a:clrChange>
          </a:blip>
          <a:srcRect r="73345"/>
          <a:stretch/>
        </p:blipFill>
        <p:spPr>
          <a:xfrm>
            <a:off x="4539083" y="20170"/>
            <a:ext cx="425708" cy="646983"/>
          </a:xfrm>
          <a:prstGeom prst="rect">
            <a:avLst/>
          </a:prstGeom>
        </p:spPr>
      </p:pic>
      <p:sp>
        <p:nvSpPr>
          <p:cNvPr id="57" name="TextBox 56">
            <a:extLst>
              <a:ext uri="{FF2B5EF4-FFF2-40B4-BE49-F238E27FC236}">
                <a16:creationId xmlns:a16="http://schemas.microsoft.com/office/drawing/2014/main" id="{99B49ACA-8FFD-08AD-9AF3-DFE59B2F1619}"/>
              </a:ext>
            </a:extLst>
          </p:cNvPr>
          <p:cNvSpPr txBox="1"/>
          <p:nvPr/>
        </p:nvSpPr>
        <p:spPr>
          <a:xfrm>
            <a:off x="7932013" y="2061293"/>
            <a:ext cx="800219" cy="338554"/>
          </a:xfrm>
          <a:prstGeom prst="rect">
            <a:avLst/>
          </a:prstGeom>
          <a:noFill/>
        </p:spPr>
        <p:txBody>
          <a:bodyPr wrap="none" rtlCol="0">
            <a:spAutoFit/>
          </a:bodyPr>
          <a:lstStyle/>
          <a:p>
            <a:pPr algn="l"/>
            <a:r>
              <a:rPr lang="en-CA" sz="1600" b="1" dirty="0">
                <a:solidFill>
                  <a:srgbClr val="FF0000"/>
                </a:solidFill>
              </a:rPr>
              <a:t>[ITI-91]</a:t>
            </a:r>
          </a:p>
        </p:txBody>
      </p:sp>
      <p:sp>
        <p:nvSpPr>
          <p:cNvPr id="58" name="TextBox 57">
            <a:extLst>
              <a:ext uri="{FF2B5EF4-FFF2-40B4-BE49-F238E27FC236}">
                <a16:creationId xmlns:a16="http://schemas.microsoft.com/office/drawing/2014/main" id="{EBAD97A0-8E16-26FF-1B48-FFF47ECA05B6}"/>
              </a:ext>
            </a:extLst>
          </p:cNvPr>
          <p:cNvSpPr txBox="1"/>
          <p:nvPr/>
        </p:nvSpPr>
        <p:spPr>
          <a:xfrm>
            <a:off x="9012133" y="2069316"/>
            <a:ext cx="800219" cy="338554"/>
          </a:xfrm>
          <a:prstGeom prst="rect">
            <a:avLst/>
          </a:prstGeom>
          <a:noFill/>
        </p:spPr>
        <p:txBody>
          <a:bodyPr wrap="none" rtlCol="0">
            <a:spAutoFit/>
          </a:bodyPr>
          <a:lstStyle/>
          <a:p>
            <a:pPr algn="l"/>
            <a:r>
              <a:rPr lang="en-CA" sz="1600" b="1" dirty="0">
                <a:solidFill>
                  <a:srgbClr val="FF0000"/>
                </a:solidFill>
              </a:rPr>
              <a:t>[ITI-91]</a:t>
            </a:r>
          </a:p>
        </p:txBody>
      </p:sp>
      <p:sp>
        <p:nvSpPr>
          <p:cNvPr id="61" name="TextBox 60">
            <a:extLst>
              <a:ext uri="{FF2B5EF4-FFF2-40B4-BE49-F238E27FC236}">
                <a16:creationId xmlns:a16="http://schemas.microsoft.com/office/drawing/2014/main" id="{F4D6E2F4-293A-0A1B-65EE-1EC19A03B4C2}"/>
              </a:ext>
            </a:extLst>
          </p:cNvPr>
          <p:cNvSpPr txBox="1"/>
          <p:nvPr/>
        </p:nvSpPr>
        <p:spPr>
          <a:xfrm>
            <a:off x="11787590" y="2380157"/>
            <a:ext cx="800219" cy="338554"/>
          </a:xfrm>
          <a:prstGeom prst="rect">
            <a:avLst/>
          </a:prstGeom>
          <a:noFill/>
        </p:spPr>
        <p:txBody>
          <a:bodyPr wrap="none" rtlCol="0">
            <a:spAutoFit/>
          </a:bodyPr>
          <a:lstStyle/>
          <a:p>
            <a:pPr algn="l"/>
            <a:r>
              <a:rPr lang="en-CA" sz="1600" b="1" dirty="0">
                <a:solidFill>
                  <a:srgbClr val="FF0000"/>
                </a:solidFill>
              </a:rPr>
              <a:t>[ITI-91]</a:t>
            </a:r>
          </a:p>
        </p:txBody>
      </p:sp>
      <p:sp>
        <p:nvSpPr>
          <p:cNvPr id="62" name="TextBox 61">
            <a:extLst>
              <a:ext uri="{FF2B5EF4-FFF2-40B4-BE49-F238E27FC236}">
                <a16:creationId xmlns:a16="http://schemas.microsoft.com/office/drawing/2014/main" id="{64EEABD0-0D1A-C941-D05C-13D7E6AE9EA7}"/>
              </a:ext>
            </a:extLst>
          </p:cNvPr>
          <p:cNvSpPr txBox="1"/>
          <p:nvPr/>
        </p:nvSpPr>
        <p:spPr>
          <a:xfrm>
            <a:off x="11241006" y="6143814"/>
            <a:ext cx="3127807" cy="1569660"/>
          </a:xfrm>
          <a:prstGeom prst="rect">
            <a:avLst/>
          </a:prstGeom>
          <a:solidFill>
            <a:schemeClr val="bg1"/>
          </a:solidFill>
        </p:spPr>
        <p:txBody>
          <a:bodyPr wrap="square" rtlCol="0">
            <a:spAutoFit/>
          </a:bodyPr>
          <a:lstStyle/>
          <a:p>
            <a:pPr algn="l"/>
            <a:r>
              <a:rPr lang="en-CA" sz="2400" b="1" dirty="0">
                <a:solidFill>
                  <a:schemeClr val="tx2"/>
                </a:solidFill>
              </a:rPr>
              <a:t>There is a generic architectural pattern that drives the Investment Rationale.</a:t>
            </a:r>
          </a:p>
        </p:txBody>
      </p:sp>
    </p:spTree>
    <p:extLst>
      <p:ext uri="{BB962C8B-B14F-4D97-AF65-F5344CB8AC3E}">
        <p14:creationId xmlns:p14="http://schemas.microsoft.com/office/powerpoint/2010/main" val="3047771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with medium confidence">
            <a:extLst>
              <a:ext uri="{FF2B5EF4-FFF2-40B4-BE49-F238E27FC236}">
                <a16:creationId xmlns:a16="http://schemas.microsoft.com/office/drawing/2014/main" id="{B0C96135-4BC9-848D-6592-85C038E4B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569" y="0"/>
            <a:ext cx="11973261" cy="8229600"/>
          </a:xfrm>
          <a:prstGeom prst="rect">
            <a:avLst/>
          </a:prstGeom>
        </p:spPr>
      </p:pic>
      <p:pic>
        <p:nvPicPr>
          <p:cNvPr id="2" name="Picture 1">
            <a:extLst>
              <a:ext uri="{FF2B5EF4-FFF2-40B4-BE49-F238E27FC236}">
                <a16:creationId xmlns:a16="http://schemas.microsoft.com/office/drawing/2014/main" id="{8288AE6B-567B-E369-801B-C572756440FA}"/>
              </a:ext>
            </a:extLst>
          </p:cNvPr>
          <p:cNvPicPr>
            <a:picLocks noChangeAspect="1"/>
          </p:cNvPicPr>
          <p:nvPr/>
        </p:nvPicPr>
        <p:blipFill>
          <a:blip r:embed="rId3">
            <a:duotone>
              <a:schemeClr val="accent6">
                <a:shade val="45000"/>
                <a:satMod val="135000"/>
              </a:schemeClr>
              <a:prstClr val="white"/>
            </a:duotone>
          </a:blip>
          <a:stretch>
            <a:fillRect/>
          </a:stretch>
        </p:blipFill>
        <p:spPr>
          <a:xfrm>
            <a:off x="7801192" y="2044014"/>
            <a:ext cx="714375" cy="714375"/>
          </a:xfrm>
          <a:prstGeom prst="rect">
            <a:avLst/>
          </a:prstGeom>
        </p:spPr>
      </p:pic>
      <p:pic>
        <p:nvPicPr>
          <p:cNvPr id="3" name="Picture 2">
            <a:extLst>
              <a:ext uri="{FF2B5EF4-FFF2-40B4-BE49-F238E27FC236}">
                <a16:creationId xmlns:a16="http://schemas.microsoft.com/office/drawing/2014/main" id="{41FAC115-C7A1-0B3C-6D68-5DFD916A69B5}"/>
              </a:ext>
            </a:extLst>
          </p:cNvPr>
          <p:cNvPicPr>
            <a:picLocks noChangeAspect="1"/>
          </p:cNvPicPr>
          <p:nvPr/>
        </p:nvPicPr>
        <p:blipFill>
          <a:blip r:embed="rId4">
            <a:duotone>
              <a:schemeClr val="accent6">
                <a:shade val="45000"/>
                <a:satMod val="135000"/>
              </a:schemeClr>
              <a:prstClr val="white"/>
            </a:duotone>
          </a:blip>
          <a:stretch>
            <a:fillRect/>
          </a:stretch>
        </p:blipFill>
        <p:spPr>
          <a:xfrm>
            <a:off x="6902186" y="2050601"/>
            <a:ext cx="714375" cy="714375"/>
          </a:xfrm>
          <a:prstGeom prst="rect">
            <a:avLst/>
          </a:prstGeom>
        </p:spPr>
      </p:pic>
      <p:sp>
        <p:nvSpPr>
          <p:cNvPr id="4" name="TextBox 3">
            <a:extLst>
              <a:ext uri="{FF2B5EF4-FFF2-40B4-BE49-F238E27FC236}">
                <a16:creationId xmlns:a16="http://schemas.microsoft.com/office/drawing/2014/main" id="{50450830-3F65-97AE-8943-A85F31113C17}"/>
              </a:ext>
            </a:extLst>
          </p:cNvPr>
          <p:cNvSpPr txBox="1"/>
          <p:nvPr/>
        </p:nvSpPr>
        <p:spPr>
          <a:xfrm>
            <a:off x="7861663" y="2654494"/>
            <a:ext cx="593431"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SHR</a:t>
            </a:r>
          </a:p>
        </p:txBody>
      </p:sp>
      <p:sp>
        <p:nvSpPr>
          <p:cNvPr id="7" name="TextBox 6">
            <a:extLst>
              <a:ext uri="{FF2B5EF4-FFF2-40B4-BE49-F238E27FC236}">
                <a16:creationId xmlns:a16="http://schemas.microsoft.com/office/drawing/2014/main" id="{8C1900F5-9BF1-83BE-5A76-8D5984FE676E}"/>
              </a:ext>
            </a:extLst>
          </p:cNvPr>
          <p:cNvSpPr txBox="1"/>
          <p:nvPr/>
        </p:nvSpPr>
        <p:spPr>
          <a:xfrm>
            <a:off x="6896481" y="2661081"/>
            <a:ext cx="801823"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ILR/TS</a:t>
            </a:r>
          </a:p>
        </p:txBody>
      </p:sp>
      <p:sp>
        <p:nvSpPr>
          <p:cNvPr id="8" name="TextBox 7">
            <a:extLst>
              <a:ext uri="{FF2B5EF4-FFF2-40B4-BE49-F238E27FC236}">
                <a16:creationId xmlns:a16="http://schemas.microsoft.com/office/drawing/2014/main" id="{075DE91E-6C3F-C5AF-CDC4-01E671C1E67D}"/>
              </a:ext>
            </a:extLst>
          </p:cNvPr>
          <p:cNvSpPr txBox="1"/>
          <p:nvPr/>
        </p:nvSpPr>
        <p:spPr>
          <a:xfrm>
            <a:off x="9350217" y="2690124"/>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9" name="Picture 8">
            <a:extLst>
              <a:ext uri="{FF2B5EF4-FFF2-40B4-BE49-F238E27FC236}">
                <a16:creationId xmlns:a16="http://schemas.microsoft.com/office/drawing/2014/main" id="{5923F033-8496-F3A8-87FA-9E0E1DD421F6}"/>
              </a:ext>
            </a:extLst>
          </p:cNvPr>
          <p:cNvPicPr>
            <a:picLocks noChangeAspect="1"/>
          </p:cNvPicPr>
          <p:nvPr/>
        </p:nvPicPr>
        <p:blipFill>
          <a:blip r:embed="rId5"/>
          <a:stretch>
            <a:fillRect/>
          </a:stretch>
        </p:blipFill>
        <p:spPr>
          <a:xfrm>
            <a:off x="9367604" y="2079646"/>
            <a:ext cx="714375" cy="714375"/>
          </a:xfrm>
          <a:prstGeom prst="rect">
            <a:avLst/>
          </a:prstGeom>
        </p:spPr>
      </p:pic>
      <p:pic>
        <p:nvPicPr>
          <p:cNvPr id="10" name="Picture 9">
            <a:extLst>
              <a:ext uri="{FF2B5EF4-FFF2-40B4-BE49-F238E27FC236}">
                <a16:creationId xmlns:a16="http://schemas.microsoft.com/office/drawing/2014/main" id="{261EF03C-1FFE-466F-3571-F32FF91F5E25}"/>
              </a:ext>
            </a:extLst>
          </p:cNvPr>
          <p:cNvPicPr>
            <a:picLocks noChangeAspect="1"/>
          </p:cNvPicPr>
          <p:nvPr/>
        </p:nvPicPr>
        <p:blipFill>
          <a:blip r:embed="rId6">
            <a:duotone>
              <a:schemeClr val="accent6">
                <a:shade val="45000"/>
                <a:satMod val="135000"/>
              </a:schemeClr>
              <a:prstClr val="white"/>
            </a:duotone>
          </a:blip>
          <a:stretch>
            <a:fillRect/>
          </a:stretch>
        </p:blipFill>
        <p:spPr>
          <a:xfrm>
            <a:off x="3574869" y="1997658"/>
            <a:ext cx="714375" cy="714375"/>
          </a:xfrm>
          <a:prstGeom prst="rect">
            <a:avLst/>
          </a:prstGeom>
        </p:spPr>
      </p:pic>
      <p:sp>
        <p:nvSpPr>
          <p:cNvPr id="11" name="TextBox 10">
            <a:extLst>
              <a:ext uri="{FF2B5EF4-FFF2-40B4-BE49-F238E27FC236}">
                <a16:creationId xmlns:a16="http://schemas.microsoft.com/office/drawing/2014/main" id="{DCC3B501-2CAA-5812-FAC2-9976AC19976D}"/>
              </a:ext>
            </a:extLst>
          </p:cNvPr>
          <p:cNvSpPr txBox="1"/>
          <p:nvPr/>
        </p:nvSpPr>
        <p:spPr>
          <a:xfrm>
            <a:off x="3527938" y="2608138"/>
            <a:ext cx="808234"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ILR-FR</a:t>
            </a:r>
          </a:p>
        </p:txBody>
      </p:sp>
      <p:pic>
        <p:nvPicPr>
          <p:cNvPr id="12" name="Picture 11">
            <a:extLst>
              <a:ext uri="{FF2B5EF4-FFF2-40B4-BE49-F238E27FC236}">
                <a16:creationId xmlns:a16="http://schemas.microsoft.com/office/drawing/2014/main" id="{B6CD0B7B-E1CC-11F4-9F09-AE068EC85413}"/>
              </a:ext>
            </a:extLst>
          </p:cNvPr>
          <p:cNvPicPr>
            <a:picLocks noChangeAspect="1"/>
          </p:cNvPicPr>
          <p:nvPr/>
        </p:nvPicPr>
        <p:blipFill>
          <a:blip r:embed="rId7">
            <a:duotone>
              <a:schemeClr val="accent6">
                <a:shade val="45000"/>
                <a:satMod val="135000"/>
              </a:schemeClr>
              <a:prstClr val="white"/>
            </a:duotone>
          </a:blip>
          <a:stretch>
            <a:fillRect/>
          </a:stretch>
        </p:blipFill>
        <p:spPr>
          <a:xfrm>
            <a:off x="4431550" y="2004517"/>
            <a:ext cx="714375" cy="714375"/>
          </a:xfrm>
          <a:prstGeom prst="rect">
            <a:avLst/>
          </a:prstGeom>
        </p:spPr>
      </p:pic>
      <p:sp>
        <p:nvSpPr>
          <p:cNvPr id="13" name="TextBox 12">
            <a:extLst>
              <a:ext uri="{FF2B5EF4-FFF2-40B4-BE49-F238E27FC236}">
                <a16:creationId xmlns:a16="http://schemas.microsoft.com/office/drawing/2014/main" id="{5ED4BB50-B494-7DF4-4CC8-A813AB76067B}"/>
              </a:ext>
            </a:extLst>
          </p:cNvPr>
          <p:cNvSpPr txBox="1"/>
          <p:nvPr/>
        </p:nvSpPr>
        <p:spPr>
          <a:xfrm>
            <a:off x="4260388" y="2614997"/>
            <a:ext cx="1056700"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ILR-HWR</a:t>
            </a:r>
          </a:p>
        </p:txBody>
      </p:sp>
      <p:pic>
        <p:nvPicPr>
          <p:cNvPr id="14" name="Picture 13">
            <a:extLst>
              <a:ext uri="{FF2B5EF4-FFF2-40B4-BE49-F238E27FC236}">
                <a16:creationId xmlns:a16="http://schemas.microsoft.com/office/drawing/2014/main" id="{52686412-8315-DD4D-4CA1-9740C4C7FCB6}"/>
              </a:ext>
            </a:extLst>
          </p:cNvPr>
          <p:cNvPicPr>
            <a:picLocks noChangeAspect="1"/>
          </p:cNvPicPr>
          <p:nvPr/>
        </p:nvPicPr>
        <p:blipFill>
          <a:blip r:embed="rId5">
            <a:duotone>
              <a:schemeClr val="accent6">
                <a:shade val="45000"/>
                <a:satMod val="135000"/>
              </a:schemeClr>
              <a:prstClr val="white"/>
            </a:duotone>
          </a:blip>
          <a:stretch>
            <a:fillRect/>
          </a:stretch>
        </p:blipFill>
        <p:spPr>
          <a:xfrm>
            <a:off x="6470596" y="3548631"/>
            <a:ext cx="714375" cy="714375"/>
          </a:xfrm>
          <a:prstGeom prst="rect">
            <a:avLst/>
          </a:prstGeom>
        </p:spPr>
      </p:pic>
      <p:sp>
        <p:nvSpPr>
          <p:cNvPr id="15" name="TextBox 14">
            <a:extLst>
              <a:ext uri="{FF2B5EF4-FFF2-40B4-BE49-F238E27FC236}">
                <a16:creationId xmlns:a16="http://schemas.microsoft.com/office/drawing/2014/main" id="{CE12C3DC-FEF2-C43B-503D-0F8FFE773D31}"/>
              </a:ext>
            </a:extLst>
          </p:cNvPr>
          <p:cNvSpPr txBox="1"/>
          <p:nvPr/>
        </p:nvSpPr>
        <p:spPr>
          <a:xfrm>
            <a:off x="6523888" y="4159110"/>
            <a:ext cx="450764"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CR</a:t>
            </a:r>
          </a:p>
        </p:txBody>
      </p:sp>
      <p:pic>
        <p:nvPicPr>
          <p:cNvPr id="16" name="Graphic 15" descr="Cube with solid fill">
            <a:extLst>
              <a:ext uri="{FF2B5EF4-FFF2-40B4-BE49-F238E27FC236}">
                <a16:creationId xmlns:a16="http://schemas.microsoft.com/office/drawing/2014/main" id="{7B3D1134-090F-9FFC-9FF0-9F6E726DEC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84971" y="1063214"/>
            <a:ext cx="804229" cy="804229"/>
          </a:xfrm>
          <a:prstGeom prst="rect">
            <a:avLst/>
          </a:prstGeom>
        </p:spPr>
      </p:pic>
      <p:sp>
        <p:nvSpPr>
          <p:cNvPr id="17" name="TextBox 16">
            <a:extLst>
              <a:ext uri="{FF2B5EF4-FFF2-40B4-BE49-F238E27FC236}">
                <a16:creationId xmlns:a16="http://schemas.microsoft.com/office/drawing/2014/main" id="{CD1D73AC-BEE1-4B45-32F4-9F8A3018E2BE}"/>
              </a:ext>
            </a:extLst>
          </p:cNvPr>
          <p:cNvSpPr txBox="1"/>
          <p:nvPr/>
        </p:nvSpPr>
        <p:spPr>
          <a:xfrm>
            <a:off x="7227853" y="1718619"/>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sp>
        <p:nvSpPr>
          <p:cNvPr id="18" name="TextBox 17">
            <a:extLst>
              <a:ext uri="{FF2B5EF4-FFF2-40B4-BE49-F238E27FC236}">
                <a16:creationId xmlns:a16="http://schemas.microsoft.com/office/drawing/2014/main" id="{850507B6-ABC8-FFC9-20F7-CE5E569D8E40}"/>
              </a:ext>
            </a:extLst>
          </p:cNvPr>
          <p:cNvSpPr txBox="1"/>
          <p:nvPr/>
        </p:nvSpPr>
        <p:spPr>
          <a:xfrm>
            <a:off x="8596719" y="5543484"/>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pic>
        <p:nvPicPr>
          <p:cNvPr id="19" name="Picture 18">
            <a:extLst>
              <a:ext uri="{FF2B5EF4-FFF2-40B4-BE49-F238E27FC236}">
                <a16:creationId xmlns:a16="http://schemas.microsoft.com/office/drawing/2014/main" id="{F4B27806-FAE1-8B64-E292-295CA3C68565}"/>
              </a:ext>
            </a:extLst>
          </p:cNvPr>
          <p:cNvPicPr>
            <a:picLocks noChangeAspect="1"/>
          </p:cNvPicPr>
          <p:nvPr/>
        </p:nvPicPr>
        <p:blipFill>
          <a:blip r:embed="rId4">
            <a:biLevel thresh="75000"/>
          </a:blip>
          <a:stretch>
            <a:fillRect/>
          </a:stretch>
        </p:blipFill>
        <p:spPr>
          <a:xfrm>
            <a:off x="336129" y="2407870"/>
            <a:ext cx="714375" cy="714375"/>
          </a:xfrm>
          <a:prstGeom prst="rect">
            <a:avLst/>
          </a:prstGeom>
        </p:spPr>
      </p:pic>
      <p:sp>
        <p:nvSpPr>
          <p:cNvPr id="20" name="TextBox 19">
            <a:extLst>
              <a:ext uri="{FF2B5EF4-FFF2-40B4-BE49-F238E27FC236}">
                <a16:creationId xmlns:a16="http://schemas.microsoft.com/office/drawing/2014/main" id="{EB2EB8E9-3822-E2F2-C161-F6F131A27826}"/>
              </a:ext>
            </a:extLst>
          </p:cNvPr>
          <p:cNvSpPr txBox="1"/>
          <p:nvPr/>
        </p:nvSpPr>
        <p:spPr>
          <a:xfrm>
            <a:off x="421446" y="2957544"/>
            <a:ext cx="543740" cy="369332"/>
          </a:xfrm>
          <a:prstGeom prst="rect">
            <a:avLst/>
          </a:prstGeom>
          <a:noFill/>
        </p:spPr>
        <p:txBody>
          <a:bodyPr wrap="none" rtlCol="0">
            <a:spAutoFit/>
          </a:bodyPr>
          <a:lstStyle/>
          <a:p>
            <a:pPr algn="ctr"/>
            <a:r>
              <a:rPr lang="en-CA" sz="1800" b="1" dirty="0">
                <a:solidFill>
                  <a:schemeClr val="accent5"/>
                </a:solidFill>
                <a:highlight>
                  <a:srgbClr val="FFFF00"/>
                </a:highlight>
                <a:latin typeface="Candara" panose="020E0502030303020204" pitchFamily="34" charset="0"/>
              </a:rPr>
              <a:t>TS*</a:t>
            </a:r>
          </a:p>
        </p:txBody>
      </p:sp>
      <p:sp>
        <p:nvSpPr>
          <p:cNvPr id="21" name="Cylinder 20">
            <a:extLst>
              <a:ext uri="{FF2B5EF4-FFF2-40B4-BE49-F238E27FC236}">
                <a16:creationId xmlns:a16="http://schemas.microsoft.com/office/drawing/2014/main" id="{F9F15816-87E3-7270-B3AF-BC0C99A105FE}"/>
              </a:ext>
            </a:extLst>
          </p:cNvPr>
          <p:cNvSpPr/>
          <p:nvPr/>
        </p:nvSpPr>
        <p:spPr>
          <a:xfrm>
            <a:off x="8767381" y="5099404"/>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22" name="Picture 21">
            <a:extLst>
              <a:ext uri="{FF2B5EF4-FFF2-40B4-BE49-F238E27FC236}">
                <a16:creationId xmlns:a16="http://schemas.microsoft.com/office/drawing/2014/main" id="{07AC4B5E-5E9F-B3F1-8E8A-12E6463C0F18}"/>
              </a:ext>
            </a:extLst>
          </p:cNvPr>
          <p:cNvPicPr>
            <a:picLocks noChangeAspect="1"/>
          </p:cNvPicPr>
          <p:nvPr/>
        </p:nvPicPr>
        <p:blipFill>
          <a:blip r:embed="rId6">
            <a:duotone>
              <a:schemeClr val="accent6">
                <a:shade val="45000"/>
                <a:satMod val="135000"/>
              </a:schemeClr>
              <a:prstClr val="white"/>
            </a:duotone>
          </a:blip>
          <a:stretch>
            <a:fillRect/>
          </a:stretch>
        </p:blipFill>
        <p:spPr>
          <a:xfrm>
            <a:off x="8692319" y="2765058"/>
            <a:ext cx="714375" cy="714375"/>
          </a:xfrm>
          <a:prstGeom prst="rect">
            <a:avLst/>
          </a:prstGeom>
        </p:spPr>
      </p:pic>
      <p:sp>
        <p:nvSpPr>
          <p:cNvPr id="23" name="TextBox 22">
            <a:extLst>
              <a:ext uri="{FF2B5EF4-FFF2-40B4-BE49-F238E27FC236}">
                <a16:creationId xmlns:a16="http://schemas.microsoft.com/office/drawing/2014/main" id="{8DA0C520-DBE6-F9B5-7CC0-ADF489D854D2}"/>
              </a:ext>
            </a:extLst>
          </p:cNvPr>
          <p:cNvSpPr txBox="1"/>
          <p:nvPr/>
        </p:nvSpPr>
        <p:spPr>
          <a:xfrm>
            <a:off x="8550009" y="3375538"/>
            <a:ext cx="998991" cy="369332"/>
          </a:xfrm>
          <a:prstGeom prst="rect">
            <a:avLst/>
          </a:prstGeom>
          <a:noFill/>
        </p:spPr>
        <p:txBody>
          <a:bodyPr wrap="none" rtlCol="0">
            <a:spAutoFit/>
          </a:bodyPr>
          <a:lstStyle/>
          <a:p>
            <a:pPr algn="ctr"/>
            <a:r>
              <a:rPr lang="en-CA" sz="1800" b="1">
                <a:solidFill>
                  <a:schemeClr val="accent6">
                    <a:lumMod val="60000"/>
                    <a:lumOff val="40000"/>
                  </a:schemeClr>
                </a:solidFill>
                <a:latin typeface="Candara" panose="020E0502030303020204" pitchFamily="34" charset="0"/>
              </a:rPr>
              <a:t>ILR-ORG</a:t>
            </a:r>
          </a:p>
        </p:txBody>
      </p:sp>
      <p:pic>
        <p:nvPicPr>
          <p:cNvPr id="24" name="Graphic 23" descr="Gears outline">
            <a:extLst>
              <a:ext uri="{FF2B5EF4-FFF2-40B4-BE49-F238E27FC236}">
                <a16:creationId xmlns:a16="http://schemas.microsoft.com/office/drawing/2014/main" id="{7F08E27B-1CBF-0E25-684B-367252DF09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91464" y="6419056"/>
            <a:ext cx="659837" cy="659837"/>
          </a:xfrm>
          <a:prstGeom prst="rect">
            <a:avLst/>
          </a:prstGeom>
        </p:spPr>
      </p:pic>
      <p:sp>
        <p:nvSpPr>
          <p:cNvPr id="25" name="TextBox 24">
            <a:extLst>
              <a:ext uri="{FF2B5EF4-FFF2-40B4-BE49-F238E27FC236}">
                <a16:creationId xmlns:a16="http://schemas.microsoft.com/office/drawing/2014/main" id="{D1B9CDBC-A632-2B2B-4C15-8BEF3016FFD4}"/>
              </a:ext>
            </a:extLst>
          </p:cNvPr>
          <p:cNvSpPr txBox="1"/>
          <p:nvPr/>
        </p:nvSpPr>
        <p:spPr>
          <a:xfrm>
            <a:off x="9368986" y="2936088"/>
            <a:ext cx="800219" cy="338554"/>
          </a:xfrm>
          <a:prstGeom prst="rect">
            <a:avLst/>
          </a:prstGeom>
          <a:noFill/>
        </p:spPr>
        <p:txBody>
          <a:bodyPr wrap="none" rtlCol="0">
            <a:spAutoFit/>
          </a:bodyPr>
          <a:lstStyle/>
          <a:p>
            <a:pPr algn="l"/>
            <a:r>
              <a:rPr lang="en-CA" sz="1600" b="1" dirty="0">
                <a:solidFill>
                  <a:srgbClr val="FF0000"/>
                </a:solidFill>
              </a:rPr>
              <a:t>[ITI-93]</a:t>
            </a:r>
          </a:p>
        </p:txBody>
      </p:sp>
      <p:sp>
        <p:nvSpPr>
          <p:cNvPr id="26" name="TextBox 25">
            <a:extLst>
              <a:ext uri="{FF2B5EF4-FFF2-40B4-BE49-F238E27FC236}">
                <a16:creationId xmlns:a16="http://schemas.microsoft.com/office/drawing/2014/main" id="{159EC7AE-DE95-3E76-F247-EE7D26283CA1}"/>
              </a:ext>
            </a:extLst>
          </p:cNvPr>
          <p:cNvSpPr txBox="1"/>
          <p:nvPr/>
        </p:nvSpPr>
        <p:spPr>
          <a:xfrm>
            <a:off x="7759689" y="3584582"/>
            <a:ext cx="800219" cy="338554"/>
          </a:xfrm>
          <a:prstGeom prst="rect">
            <a:avLst/>
          </a:prstGeom>
          <a:noFill/>
        </p:spPr>
        <p:txBody>
          <a:bodyPr wrap="none" rtlCol="0">
            <a:spAutoFit/>
          </a:bodyPr>
          <a:lstStyle/>
          <a:p>
            <a:pPr algn="l"/>
            <a:r>
              <a:rPr lang="en-CA" sz="1600" b="1" dirty="0">
                <a:solidFill>
                  <a:srgbClr val="FF0000"/>
                </a:solidFill>
              </a:rPr>
              <a:t>[ITI-78]</a:t>
            </a:r>
          </a:p>
        </p:txBody>
      </p:sp>
      <p:sp>
        <p:nvSpPr>
          <p:cNvPr id="27" name="TextBox 26">
            <a:extLst>
              <a:ext uri="{FF2B5EF4-FFF2-40B4-BE49-F238E27FC236}">
                <a16:creationId xmlns:a16="http://schemas.microsoft.com/office/drawing/2014/main" id="{B7BF9CC0-4B84-4A68-0F29-6C63FFCDB4A8}"/>
              </a:ext>
            </a:extLst>
          </p:cNvPr>
          <p:cNvSpPr txBox="1"/>
          <p:nvPr/>
        </p:nvSpPr>
        <p:spPr>
          <a:xfrm>
            <a:off x="7759689" y="3368993"/>
            <a:ext cx="800219" cy="338554"/>
          </a:xfrm>
          <a:prstGeom prst="rect">
            <a:avLst/>
          </a:prstGeom>
          <a:noFill/>
        </p:spPr>
        <p:txBody>
          <a:bodyPr wrap="none" rtlCol="0">
            <a:spAutoFit/>
          </a:bodyPr>
          <a:lstStyle/>
          <a:p>
            <a:pPr algn="l"/>
            <a:r>
              <a:rPr lang="en-CA" sz="1600" b="1" dirty="0">
                <a:solidFill>
                  <a:srgbClr val="FF0000"/>
                </a:solidFill>
              </a:rPr>
              <a:t>[ITI-65]</a:t>
            </a:r>
          </a:p>
        </p:txBody>
      </p:sp>
      <p:sp>
        <p:nvSpPr>
          <p:cNvPr id="28" name="TextBox 27">
            <a:extLst>
              <a:ext uri="{FF2B5EF4-FFF2-40B4-BE49-F238E27FC236}">
                <a16:creationId xmlns:a16="http://schemas.microsoft.com/office/drawing/2014/main" id="{903DFF09-DBEB-50FA-8E71-1712A60ACCB7}"/>
              </a:ext>
            </a:extLst>
          </p:cNvPr>
          <p:cNvSpPr txBox="1"/>
          <p:nvPr/>
        </p:nvSpPr>
        <p:spPr>
          <a:xfrm>
            <a:off x="7759689" y="3159345"/>
            <a:ext cx="800219" cy="338554"/>
          </a:xfrm>
          <a:prstGeom prst="rect">
            <a:avLst/>
          </a:prstGeom>
          <a:noFill/>
        </p:spPr>
        <p:txBody>
          <a:bodyPr wrap="none" rtlCol="0">
            <a:spAutoFit/>
          </a:bodyPr>
          <a:lstStyle/>
          <a:p>
            <a:pPr algn="l"/>
            <a:r>
              <a:rPr lang="en-CA" sz="1600" b="1" dirty="0">
                <a:solidFill>
                  <a:srgbClr val="FF0000"/>
                </a:solidFill>
              </a:rPr>
              <a:t>[ITI-68]</a:t>
            </a:r>
          </a:p>
        </p:txBody>
      </p:sp>
      <p:sp>
        <p:nvSpPr>
          <p:cNvPr id="29" name="TextBox 28">
            <a:extLst>
              <a:ext uri="{FF2B5EF4-FFF2-40B4-BE49-F238E27FC236}">
                <a16:creationId xmlns:a16="http://schemas.microsoft.com/office/drawing/2014/main" id="{AE355904-86F0-063B-4A8D-048107C76CF9}"/>
              </a:ext>
            </a:extLst>
          </p:cNvPr>
          <p:cNvSpPr txBox="1"/>
          <p:nvPr/>
        </p:nvSpPr>
        <p:spPr>
          <a:xfrm>
            <a:off x="7589771" y="2932498"/>
            <a:ext cx="970137" cy="338554"/>
          </a:xfrm>
          <a:prstGeom prst="rect">
            <a:avLst/>
          </a:prstGeom>
          <a:noFill/>
        </p:spPr>
        <p:txBody>
          <a:bodyPr wrap="none" rtlCol="0">
            <a:spAutoFit/>
          </a:bodyPr>
          <a:lstStyle/>
          <a:p>
            <a:pPr algn="l"/>
            <a:r>
              <a:rPr lang="en-CA" sz="1600" b="1" dirty="0">
                <a:solidFill>
                  <a:srgbClr val="FF0000"/>
                </a:solidFill>
              </a:rPr>
              <a:t>[PCC-IPS]</a:t>
            </a:r>
          </a:p>
        </p:txBody>
      </p:sp>
      <p:sp>
        <p:nvSpPr>
          <p:cNvPr id="30" name="TextBox 29">
            <a:extLst>
              <a:ext uri="{FF2B5EF4-FFF2-40B4-BE49-F238E27FC236}">
                <a16:creationId xmlns:a16="http://schemas.microsoft.com/office/drawing/2014/main" id="{F79781B3-84C4-646D-9D4A-56F97BAF8124}"/>
              </a:ext>
            </a:extLst>
          </p:cNvPr>
          <p:cNvSpPr txBox="1"/>
          <p:nvPr/>
        </p:nvSpPr>
        <p:spPr>
          <a:xfrm>
            <a:off x="3932055" y="2932706"/>
            <a:ext cx="800219" cy="338554"/>
          </a:xfrm>
          <a:prstGeom prst="rect">
            <a:avLst/>
          </a:prstGeom>
          <a:noFill/>
        </p:spPr>
        <p:txBody>
          <a:bodyPr wrap="none" rtlCol="0">
            <a:spAutoFit/>
          </a:bodyPr>
          <a:lstStyle/>
          <a:p>
            <a:pPr algn="l"/>
            <a:r>
              <a:rPr lang="en-CA" sz="1600" b="1" dirty="0">
                <a:solidFill>
                  <a:srgbClr val="FF0000"/>
                </a:solidFill>
              </a:rPr>
              <a:t>[ITI-90]</a:t>
            </a:r>
          </a:p>
        </p:txBody>
      </p:sp>
      <p:sp>
        <p:nvSpPr>
          <p:cNvPr id="31" name="TextBox 30">
            <a:extLst>
              <a:ext uri="{FF2B5EF4-FFF2-40B4-BE49-F238E27FC236}">
                <a16:creationId xmlns:a16="http://schemas.microsoft.com/office/drawing/2014/main" id="{64571A08-77E8-5E56-CEFD-9E2CE6268409}"/>
              </a:ext>
            </a:extLst>
          </p:cNvPr>
          <p:cNvSpPr txBox="1"/>
          <p:nvPr/>
        </p:nvSpPr>
        <p:spPr>
          <a:xfrm>
            <a:off x="3435110" y="1515157"/>
            <a:ext cx="800219" cy="338554"/>
          </a:xfrm>
          <a:prstGeom prst="rect">
            <a:avLst/>
          </a:prstGeom>
          <a:noFill/>
        </p:spPr>
        <p:txBody>
          <a:bodyPr wrap="none" rtlCol="0">
            <a:spAutoFit/>
          </a:bodyPr>
          <a:lstStyle/>
          <a:p>
            <a:pPr algn="l"/>
            <a:r>
              <a:rPr lang="en-CA" sz="1600" b="1" dirty="0">
                <a:solidFill>
                  <a:srgbClr val="FF0000"/>
                </a:solidFill>
              </a:rPr>
              <a:t>[ITI-91]</a:t>
            </a:r>
          </a:p>
        </p:txBody>
      </p:sp>
      <p:sp>
        <p:nvSpPr>
          <p:cNvPr id="32" name="TextBox 31">
            <a:extLst>
              <a:ext uri="{FF2B5EF4-FFF2-40B4-BE49-F238E27FC236}">
                <a16:creationId xmlns:a16="http://schemas.microsoft.com/office/drawing/2014/main" id="{3E744C6D-644D-61CB-E875-C53348B8BDC1}"/>
              </a:ext>
            </a:extLst>
          </p:cNvPr>
          <p:cNvSpPr txBox="1"/>
          <p:nvPr/>
        </p:nvSpPr>
        <p:spPr>
          <a:xfrm>
            <a:off x="1844754" y="2203239"/>
            <a:ext cx="1085554" cy="338554"/>
          </a:xfrm>
          <a:prstGeom prst="rect">
            <a:avLst/>
          </a:prstGeom>
          <a:noFill/>
        </p:spPr>
        <p:txBody>
          <a:bodyPr wrap="none" rtlCol="0">
            <a:spAutoFit/>
          </a:bodyPr>
          <a:lstStyle/>
          <a:p>
            <a:pPr algn="l"/>
            <a:r>
              <a:rPr lang="en-CA" sz="1600" b="1" dirty="0">
                <a:solidFill>
                  <a:srgbClr val="FF0000"/>
                </a:solidFill>
              </a:rPr>
              <a:t>[QRPH-53]</a:t>
            </a:r>
          </a:p>
        </p:txBody>
      </p:sp>
      <p:sp>
        <p:nvSpPr>
          <p:cNvPr id="33" name="TextBox 32">
            <a:extLst>
              <a:ext uri="{FF2B5EF4-FFF2-40B4-BE49-F238E27FC236}">
                <a16:creationId xmlns:a16="http://schemas.microsoft.com/office/drawing/2014/main" id="{B0295193-C758-5E3A-B2F1-C53A63E2FCC1}"/>
              </a:ext>
            </a:extLst>
          </p:cNvPr>
          <p:cNvSpPr txBox="1"/>
          <p:nvPr/>
        </p:nvSpPr>
        <p:spPr>
          <a:xfrm>
            <a:off x="1844754" y="1986069"/>
            <a:ext cx="1085554" cy="338554"/>
          </a:xfrm>
          <a:prstGeom prst="rect">
            <a:avLst/>
          </a:prstGeom>
          <a:noFill/>
        </p:spPr>
        <p:txBody>
          <a:bodyPr wrap="none" rtlCol="0">
            <a:spAutoFit/>
          </a:bodyPr>
          <a:lstStyle/>
          <a:p>
            <a:pPr algn="l"/>
            <a:r>
              <a:rPr lang="en-CA" sz="1600" b="1" dirty="0">
                <a:solidFill>
                  <a:srgbClr val="FF0000"/>
                </a:solidFill>
              </a:rPr>
              <a:t>[QRPH-58]</a:t>
            </a:r>
          </a:p>
        </p:txBody>
      </p:sp>
      <p:sp>
        <p:nvSpPr>
          <p:cNvPr id="34" name="TextBox 33">
            <a:extLst>
              <a:ext uri="{FF2B5EF4-FFF2-40B4-BE49-F238E27FC236}">
                <a16:creationId xmlns:a16="http://schemas.microsoft.com/office/drawing/2014/main" id="{91738DF2-3369-16C1-A21A-140968BE5B8F}"/>
              </a:ext>
            </a:extLst>
          </p:cNvPr>
          <p:cNvSpPr txBox="1"/>
          <p:nvPr/>
        </p:nvSpPr>
        <p:spPr>
          <a:xfrm>
            <a:off x="6308885" y="2957430"/>
            <a:ext cx="1441420" cy="338554"/>
          </a:xfrm>
          <a:prstGeom prst="rect">
            <a:avLst/>
          </a:prstGeom>
          <a:noFill/>
        </p:spPr>
        <p:txBody>
          <a:bodyPr wrap="none" rtlCol="0">
            <a:spAutoFit/>
          </a:bodyPr>
          <a:lstStyle/>
          <a:p>
            <a:pPr algn="l"/>
            <a:r>
              <a:rPr lang="en-CA" sz="1600" b="1" dirty="0">
                <a:solidFill>
                  <a:srgbClr val="FF0000"/>
                </a:solidFill>
              </a:rPr>
              <a:t>[ITI-98:ITI-101]</a:t>
            </a:r>
          </a:p>
        </p:txBody>
      </p:sp>
      <p:sp>
        <p:nvSpPr>
          <p:cNvPr id="35" name="TextBox 34">
            <a:extLst>
              <a:ext uri="{FF2B5EF4-FFF2-40B4-BE49-F238E27FC236}">
                <a16:creationId xmlns:a16="http://schemas.microsoft.com/office/drawing/2014/main" id="{2F074CC3-7748-A5C5-C6CC-220BECC150BA}"/>
              </a:ext>
            </a:extLst>
          </p:cNvPr>
          <p:cNvSpPr txBox="1"/>
          <p:nvPr/>
        </p:nvSpPr>
        <p:spPr>
          <a:xfrm>
            <a:off x="8884714" y="6398758"/>
            <a:ext cx="917239" cy="338554"/>
          </a:xfrm>
          <a:prstGeom prst="rect">
            <a:avLst/>
          </a:prstGeom>
          <a:noFill/>
        </p:spPr>
        <p:txBody>
          <a:bodyPr wrap="none" rtlCol="0">
            <a:spAutoFit/>
          </a:bodyPr>
          <a:lstStyle/>
          <a:p>
            <a:pPr algn="l"/>
            <a:r>
              <a:rPr lang="en-CA" sz="1600" b="1" dirty="0">
                <a:solidFill>
                  <a:srgbClr val="FF0000"/>
                </a:solidFill>
                <a:highlight>
                  <a:srgbClr val="FFFF00"/>
                </a:highlight>
              </a:rPr>
              <a:t>[PCC-64]</a:t>
            </a:r>
          </a:p>
        </p:txBody>
      </p:sp>
      <p:sp>
        <p:nvSpPr>
          <p:cNvPr id="36" name="TextBox 35">
            <a:extLst>
              <a:ext uri="{FF2B5EF4-FFF2-40B4-BE49-F238E27FC236}">
                <a16:creationId xmlns:a16="http://schemas.microsoft.com/office/drawing/2014/main" id="{B4DD1A57-0CB9-9E3B-3BE0-153C94DAB157}"/>
              </a:ext>
            </a:extLst>
          </p:cNvPr>
          <p:cNvSpPr txBox="1"/>
          <p:nvPr/>
        </p:nvSpPr>
        <p:spPr>
          <a:xfrm>
            <a:off x="8879744" y="6736137"/>
            <a:ext cx="917239" cy="338554"/>
          </a:xfrm>
          <a:prstGeom prst="rect">
            <a:avLst/>
          </a:prstGeom>
          <a:noFill/>
        </p:spPr>
        <p:txBody>
          <a:bodyPr wrap="none" rtlCol="0">
            <a:spAutoFit/>
          </a:bodyPr>
          <a:lstStyle/>
          <a:p>
            <a:pPr algn="l"/>
            <a:r>
              <a:rPr lang="en-CA" sz="1600" b="1" dirty="0">
                <a:solidFill>
                  <a:srgbClr val="FF0000"/>
                </a:solidFill>
                <a:highlight>
                  <a:srgbClr val="FFFF00"/>
                </a:highlight>
              </a:rPr>
              <a:t>[PCC-70]</a:t>
            </a:r>
          </a:p>
        </p:txBody>
      </p:sp>
      <p:sp>
        <p:nvSpPr>
          <p:cNvPr id="37" name="TextBox 36">
            <a:extLst>
              <a:ext uri="{FF2B5EF4-FFF2-40B4-BE49-F238E27FC236}">
                <a16:creationId xmlns:a16="http://schemas.microsoft.com/office/drawing/2014/main" id="{E4B8E9FF-B150-2B93-64CE-97A77D193BA8}"/>
              </a:ext>
            </a:extLst>
          </p:cNvPr>
          <p:cNvSpPr txBox="1"/>
          <p:nvPr/>
        </p:nvSpPr>
        <p:spPr>
          <a:xfrm>
            <a:off x="11241006" y="6143814"/>
            <a:ext cx="3127807" cy="1569660"/>
          </a:xfrm>
          <a:prstGeom prst="rect">
            <a:avLst/>
          </a:prstGeom>
          <a:solidFill>
            <a:schemeClr val="bg1"/>
          </a:solidFill>
        </p:spPr>
        <p:txBody>
          <a:bodyPr wrap="square" rtlCol="0">
            <a:spAutoFit/>
          </a:bodyPr>
          <a:lstStyle/>
          <a:p>
            <a:pPr algn="l"/>
            <a:r>
              <a:rPr lang="en-CA" sz="2400" b="1" dirty="0">
                <a:solidFill>
                  <a:schemeClr val="tx2"/>
                </a:solidFill>
              </a:rPr>
              <a:t>The Botswanan EA can be modeled using this generic pattern, with a </a:t>
            </a:r>
            <a:r>
              <a:rPr lang="en-CA" sz="2400" b="1" i="1" dirty="0">
                <a:solidFill>
                  <a:schemeClr val="tx2"/>
                </a:solidFill>
              </a:rPr>
              <a:t>few</a:t>
            </a:r>
            <a:r>
              <a:rPr lang="en-CA" sz="2400" b="1" dirty="0">
                <a:solidFill>
                  <a:schemeClr val="tx2"/>
                </a:solidFill>
              </a:rPr>
              <a:t> differences.</a:t>
            </a:r>
          </a:p>
        </p:txBody>
      </p:sp>
      <p:sp>
        <p:nvSpPr>
          <p:cNvPr id="38" name="Rectangle: Rounded Corners 37">
            <a:extLst>
              <a:ext uri="{FF2B5EF4-FFF2-40B4-BE49-F238E27FC236}">
                <a16:creationId xmlns:a16="http://schemas.microsoft.com/office/drawing/2014/main" id="{D4506A25-98FD-F18A-54A5-9E1C040228F5}"/>
              </a:ext>
            </a:extLst>
          </p:cNvPr>
          <p:cNvSpPr/>
          <p:nvPr/>
        </p:nvSpPr>
        <p:spPr>
          <a:xfrm>
            <a:off x="114400" y="2324623"/>
            <a:ext cx="1153696" cy="1050915"/>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9" name="Rectangle: Rounded Corners 38">
            <a:extLst>
              <a:ext uri="{FF2B5EF4-FFF2-40B4-BE49-F238E27FC236}">
                <a16:creationId xmlns:a16="http://schemas.microsoft.com/office/drawing/2014/main" id="{3A578850-F910-3F93-5361-35F0D751A7D8}"/>
              </a:ext>
            </a:extLst>
          </p:cNvPr>
          <p:cNvSpPr/>
          <p:nvPr/>
        </p:nvSpPr>
        <p:spPr>
          <a:xfrm>
            <a:off x="8867685" y="6295819"/>
            <a:ext cx="1483615" cy="915326"/>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Arrow: Left-Right-Up 39">
            <a:extLst>
              <a:ext uri="{FF2B5EF4-FFF2-40B4-BE49-F238E27FC236}">
                <a16:creationId xmlns:a16="http://schemas.microsoft.com/office/drawing/2014/main" id="{86DCAD3E-757E-2676-E4C2-0F8847A31F19}"/>
              </a:ext>
            </a:extLst>
          </p:cNvPr>
          <p:cNvSpPr/>
          <p:nvPr/>
        </p:nvSpPr>
        <p:spPr>
          <a:xfrm rot="5400000">
            <a:off x="7820355" y="4107068"/>
            <a:ext cx="508967" cy="504056"/>
          </a:xfrm>
          <a:prstGeom prst="leftRigh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41" name="Picture 40">
            <a:extLst>
              <a:ext uri="{FF2B5EF4-FFF2-40B4-BE49-F238E27FC236}">
                <a16:creationId xmlns:a16="http://schemas.microsoft.com/office/drawing/2014/main" id="{FA7502A2-9A6A-6A3B-6D30-2A6559610332}"/>
              </a:ext>
            </a:extLst>
          </p:cNvPr>
          <p:cNvPicPr>
            <a:picLocks noChangeAspect="1"/>
          </p:cNvPicPr>
          <p:nvPr/>
        </p:nvPicPr>
        <p:blipFill>
          <a:blip r:embed="rId4">
            <a:duotone>
              <a:schemeClr val="accent6">
                <a:shade val="45000"/>
                <a:satMod val="135000"/>
              </a:schemeClr>
              <a:prstClr val="white"/>
            </a:duotone>
          </a:blip>
          <a:stretch>
            <a:fillRect/>
          </a:stretch>
        </p:blipFill>
        <p:spPr>
          <a:xfrm>
            <a:off x="6022192" y="2039111"/>
            <a:ext cx="714375" cy="714375"/>
          </a:xfrm>
          <a:prstGeom prst="rect">
            <a:avLst/>
          </a:prstGeom>
        </p:spPr>
      </p:pic>
      <p:sp>
        <p:nvSpPr>
          <p:cNvPr id="42" name="TextBox 41">
            <a:extLst>
              <a:ext uri="{FF2B5EF4-FFF2-40B4-BE49-F238E27FC236}">
                <a16:creationId xmlns:a16="http://schemas.microsoft.com/office/drawing/2014/main" id="{FC56F46F-C558-8215-DFD3-54724575A32B}"/>
              </a:ext>
            </a:extLst>
          </p:cNvPr>
          <p:cNvSpPr txBox="1"/>
          <p:nvPr/>
        </p:nvSpPr>
        <p:spPr>
          <a:xfrm>
            <a:off x="6016487" y="2649591"/>
            <a:ext cx="801823"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ILR/TS</a:t>
            </a:r>
          </a:p>
        </p:txBody>
      </p:sp>
      <p:sp>
        <p:nvSpPr>
          <p:cNvPr id="43" name="Rectangle: Rounded Corners 42">
            <a:extLst>
              <a:ext uri="{FF2B5EF4-FFF2-40B4-BE49-F238E27FC236}">
                <a16:creationId xmlns:a16="http://schemas.microsoft.com/office/drawing/2014/main" id="{78A5AF85-178E-1815-50C9-F8ABFE65274E}"/>
              </a:ext>
            </a:extLst>
          </p:cNvPr>
          <p:cNvSpPr/>
          <p:nvPr/>
        </p:nvSpPr>
        <p:spPr>
          <a:xfrm>
            <a:off x="9253199" y="2073920"/>
            <a:ext cx="998992" cy="1252955"/>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814970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2D5F0-25EB-DE24-DDDD-4E7CD09C5E93}"/>
              </a:ext>
            </a:extLst>
          </p:cNvPr>
          <p:cNvSpPr>
            <a:spLocks noGrp="1"/>
          </p:cNvSpPr>
          <p:nvPr>
            <p:ph type="sldNum" sz="quarter" idx="12"/>
          </p:nvPr>
        </p:nvSpPr>
        <p:spPr/>
        <p:txBody>
          <a:bodyPr/>
          <a:lstStyle/>
          <a:p>
            <a:fld id="{6734F48E-A456-4E2F-B17E-509464F7A050}" type="slidenum">
              <a:rPr lang="en-CA" smtClean="0"/>
              <a:pPr/>
              <a:t>68</a:t>
            </a:fld>
            <a:endParaRPr lang="en-CA"/>
          </a:p>
        </p:txBody>
      </p:sp>
      <p:sp>
        <p:nvSpPr>
          <p:cNvPr id="3" name="Oval 2">
            <a:extLst>
              <a:ext uri="{FF2B5EF4-FFF2-40B4-BE49-F238E27FC236}">
                <a16:creationId xmlns:a16="http://schemas.microsoft.com/office/drawing/2014/main" id="{A23E3AA3-5972-98A2-6595-E99FB93DB392}"/>
              </a:ext>
            </a:extLst>
          </p:cNvPr>
          <p:cNvSpPr/>
          <p:nvPr/>
        </p:nvSpPr>
        <p:spPr>
          <a:xfrm>
            <a:off x="6754611" y="2494620"/>
            <a:ext cx="4320480" cy="4104456"/>
          </a:xfrm>
          <a:prstGeom prst="ellipse">
            <a:avLst/>
          </a:prstGeom>
          <a:solidFill>
            <a:srgbClr val="00B0F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4" name="Oval 3">
            <a:extLst>
              <a:ext uri="{FF2B5EF4-FFF2-40B4-BE49-F238E27FC236}">
                <a16:creationId xmlns:a16="http://schemas.microsoft.com/office/drawing/2014/main" id="{4A2795F9-2A34-4693-DE08-F43C148CC684}"/>
              </a:ext>
            </a:extLst>
          </p:cNvPr>
          <p:cNvSpPr/>
          <p:nvPr/>
        </p:nvSpPr>
        <p:spPr>
          <a:xfrm>
            <a:off x="5962523" y="2890664"/>
            <a:ext cx="3456384" cy="3312368"/>
          </a:xfrm>
          <a:prstGeom prst="ellipse">
            <a:avLst/>
          </a:prstGeom>
          <a:solidFill>
            <a:srgbClr val="FFFF00">
              <a:alpha val="45000"/>
            </a:srgb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5" name="TextBox 4">
            <a:extLst>
              <a:ext uri="{FF2B5EF4-FFF2-40B4-BE49-F238E27FC236}">
                <a16:creationId xmlns:a16="http://schemas.microsoft.com/office/drawing/2014/main" id="{AC663EED-56E4-B3E1-02C4-2ACBF5568A40}"/>
              </a:ext>
            </a:extLst>
          </p:cNvPr>
          <p:cNvSpPr txBox="1"/>
          <p:nvPr/>
        </p:nvSpPr>
        <p:spPr>
          <a:xfrm>
            <a:off x="10787059" y="5446948"/>
            <a:ext cx="3240360" cy="1200329"/>
          </a:xfrm>
          <a:prstGeom prst="rect">
            <a:avLst/>
          </a:prstGeom>
          <a:noFill/>
        </p:spPr>
        <p:txBody>
          <a:bodyPr wrap="square" rtlCol="0">
            <a:spAutoFit/>
          </a:bodyPr>
          <a:lstStyle/>
          <a:p>
            <a:pPr algn="ctr"/>
            <a:r>
              <a:rPr lang="en-CA" sz="2400" dirty="0">
                <a:solidFill>
                  <a:schemeClr val="tx2"/>
                </a:solidFill>
              </a:rPr>
              <a:t>Everything that </a:t>
            </a:r>
            <a:r>
              <a:rPr lang="en-CA" sz="2400" b="1" i="1" u="sng" dirty="0">
                <a:solidFill>
                  <a:schemeClr val="tx2"/>
                </a:solidFill>
              </a:rPr>
              <a:t>should</a:t>
            </a:r>
            <a:r>
              <a:rPr lang="en-CA" sz="2400" b="1" dirty="0">
                <a:solidFill>
                  <a:schemeClr val="tx2"/>
                </a:solidFill>
              </a:rPr>
              <a:t> </a:t>
            </a:r>
            <a:r>
              <a:rPr lang="en-CA" sz="2400" dirty="0">
                <a:solidFill>
                  <a:schemeClr val="tx2"/>
                </a:solidFill>
              </a:rPr>
              <a:t>be done during a care encounter</a:t>
            </a:r>
          </a:p>
        </p:txBody>
      </p:sp>
      <p:cxnSp>
        <p:nvCxnSpPr>
          <p:cNvPr id="6" name="Connector: Elbow 5">
            <a:extLst>
              <a:ext uri="{FF2B5EF4-FFF2-40B4-BE49-F238E27FC236}">
                <a16:creationId xmlns:a16="http://schemas.microsoft.com/office/drawing/2014/main" id="{C44EDA44-F72E-3D40-9D65-AD4E14A76AD3}"/>
              </a:ext>
            </a:extLst>
          </p:cNvPr>
          <p:cNvCxnSpPr>
            <a:cxnSpLocks/>
            <a:stCxn id="3" idx="6"/>
            <a:endCxn id="5" idx="0"/>
          </p:cNvCxnSpPr>
          <p:nvPr/>
        </p:nvCxnSpPr>
        <p:spPr>
          <a:xfrm>
            <a:off x="11075091" y="4546848"/>
            <a:ext cx="1332148" cy="9001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6AEC40-DCA4-55B0-3E4E-BBF6A3996768}"/>
              </a:ext>
            </a:extLst>
          </p:cNvPr>
          <p:cNvSpPr txBox="1"/>
          <p:nvPr/>
        </p:nvSpPr>
        <p:spPr>
          <a:xfrm>
            <a:off x="3550256" y="2638636"/>
            <a:ext cx="2592287" cy="1200329"/>
          </a:xfrm>
          <a:prstGeom prst="rect">
            <a:avLst/>
          </a:prstGeom>
          <a:noFill/>
        </p:spPr>
        <p:txBody>
          <a:bodyPr wrap="square" rtlCol="0">
            <a:spAutoFit/>
          </a:bodyPr>
          <a:lstStyle/>
          <a:p>
            <a:pPr algn="ctr"/>
            <a:r>
              <a:rPr lang="en-CA" sz="2400">
                <a:solidFill>
                  <a:srgbClr val="FFC000"/>
                </a:solidFill>
              </a:rPr>
              <a:t>Everything that </a:t>
            </a:r>
            <a:r>
              <a:rPr lang="en-CA" sz="2400" b="1" i="1" u="sng">
                <a:solidFill>
                  <a:srgbClr val="FFC000"/>
                </a:solidFill>
              </a:rPr>
              <a:t>was</a:t>
            </a:r>
            <a:r>
              <a:rPr lang="en-CA" sz="2400" b="1">
                <a:solidFill>
                  <a:srgbClr val="FFC000"/>
                </a:solidFill>
              </a:rPr>
              <a:t> </a:t>
            </a:r>
            <a:r>
              <a:rPr lang="en-CA" sz="2400">
                <a:solidFill>
                  <a:srgbClr val="FFC000"/>
                </a:solidFill>
              </a:rPr>
              <a:t>done during a care encounter</a:t>
            </a:r>
          </a:p>
        </p:txBody>
      </p:sp>
      <p:cxnSp>
        <p:nvCxnSpPr>
          <p:cNvPr id="8" name="Connector: Elbow 7">
            <a:extLst>
              <a:ext uri="{FF2B5EF4-FFF2-40B4-BE49-F238E27FC236}">
                <a16:creationId xmlns:a16="http://schemas.microsoft.com/office/drawing/2014/main" id="{5BE1971E-8D41-C8CE-7FFE-8772596B3C3F}"/>
              </a:ext>
            </a:extLst>
          </p:cNvPr>
          <p:cNvCxnSpPr>
            <a:stCxn id="7" idx="2"/>
            <a:endCxn id="4" idx="2"/>
          </p:cNvCxnSpPr>
          <p:nvPr/>
        </p:nvCxnSpPr>
        <p:spPr>
          <a:xfrm rot="16200000" flipH="1">
            <a:off x="5050520" y="3634844"/>
            <a:ext cx="707883" cy="1116123"/>
          </a:xfrm>
          <a:prstGeom prst="bentConnector2">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5E6A59-DD5D-B6FC-FAC2-095F0B6B5311}"/>
              </a:ext>
            </a:extLst>
          </p:cNvPr>
          <p:cNvCxnSpPr/>
          <p:nvPr/>
        </p:nvCxnSpPr>
        <p:spPr>
          <a:xfrm flipH="1">
            <a:off x="5746499" y="5158916"/>
            <a:ext cx="792088" cy="1044116"/>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16C15A-DC55-40BB-709C-D99A6D3B5F9D}"/>
              </a:ext>
            </a:extLst>
          </p:cNvPr>
          <p:cNvCxnSpPr/>
          <p:nvPr/>
        </p:nvCxnSpPr>
        <p:spPr>
          <a:xfrm flipH="1">
            <a:off x="10106325" y="2632300"/>
            <a:ext cx="792088" cy="1044116"/>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5A6414-1486-405B-1489-7589A196E631}"/>
              </a:ext>
            </a:extLst>
          </p:cNvPr>
          <p:cNvSpPr txBox="1"/>
          <p:nvPr/>
        </p:nvSpPr>
        <p:spPr>
          <a:xfrm>
            <a:off x="4450355" y="6214825"/>
            <a:ext cx="2592287" cy="830997"/>
          </a:xfrm>
          <a:prstGeom prst="rect">
            <a:avLst/>
          </a:prstGeom>
          <a:noFill/>
        </p:spPr>
        <p:txBody>
          <a:bodyPr wrap="square" rtlCol="0">
            <a:spAutoFit/>
          </a:bodyPr>
          <a:lstStyle/>
          <a:p>
            <a:pPr algn="ctr"/>
            <a:r>
              <a:rPr lang="en-CA" sz="2400">
                <a:solidFill>
                  <a:srgbClr val="FF0000"/>
                </a:solidFill>
              </a:rPr>
              <a:t>Errors of </a:t>
            </a:r>
            <a:r>
              <a:rPr lang="en-CA" sz="2400" b="1">
                <a:solidFill>
                  <a:srgbClr val="FF0000"/>
                </a:solidFill>
              </a:rPr>
              <a:t>Commission</a:t>
            </a:r>
          </a:p>
        </p:txBody>
      </p:sp>
      <p:sp>
        <p:nvSpPr>
          <p:cNvPr id="12" name="TextBox 11">
            <a:extLst>
              <a:ext uri="{FF2B5EF4-FFF2-40B4-BE49-F238E27FC236}">
                <a16:creationId xmlns:a16="http://schemas.microsoft.com/office/drawing/2014/main" id="{EB98E4D4-B86E-BC44-2429-20B05CFE57B6}"/>
              </a:ext>
            </a:extLst>
          </p:cNvPr>
          <p:cNvSpPr txBox="1"/>
          <p:nvPr/>
        </p:nvSpPr>
        <p:spPr>
          <a:xfrm>
            <a:off x="9610216" y="1807639"/>
            <a:ext cx="2592287" cy="830997"/>
          </a:xfrm>
          <a:prstGeom prst="rect">
            <a:avLst/>
          </a:prstGeom>
          <a:noFill/>
        </p:spPr>
        <p:txBody>
          <a:bodyPr wrap="square" rtlCol="0">
            <a:spAutoFit/>
          </a:bodyPr>
          <a:lstStyle/>
          <a:p>
            <a:pPr algn="ctr"/>
            <a:r>
              <a:rPr lang="en-CA" sz="2400">
                <a:solidFill>
                  <a:srgbClr val="FF0000"/>
                </a:solidFill>
              </a:rPr>
              <a:t>Errors of </a:t>
            </a:r>
          </a:p>
          <a:p>
            <a:pPr algn="ctr"/>
            <a:r>
              <a:rPr lang="en-CA" sz="2400" b="1">
                <a:solidFill>
                  <a:srgbClr val="FF0000"/>
                </a:solidFill>
              </a:rPr>
              <a:t>Omission</a:t>
            </a:r>
          </a:p>
        </p:txBody>
      </p:sp>
      <p:sp>
        <p:nvSpPr>
          <p:cNvPr id="13" name="TextBox 12">
            <a:extLst>
              <a:ext uri="{FF2B5EF4-FFF2-40B4-BE49-F238E27FC236}">
                <a16:creationId xmlns:a16="http://schemas.microsoft.com/office/drawing/2014/main" id="{5EF946AC-64A5-1B95-723D-6F6AC347354C}"/>
              </a:ext>
            </a:extLst>
          </p:cNvPr>
          <p:cNvSpPr txBox="1"/>
          <p:nvPr/>
        </p:nvSpPr>
        <p:spPr>
          <a:xfrm>
            <a:off x="6762617" y="4316014"/>
            <a:ext cx="2592287" cy="461665"/>
          </a:xfrm>
          <a:prstGeom prst="rect">
            <a:avLst/>
          </a:prstGeom>
          <a:noFill/>
        </p:spPr>
        <p:txBody>
          <a:bodyPr wrap="square" rtlCol="0">
            <a:spAutoFit/>
          </a:bodyPr>
          <a:lstStyle/>
          <a:p>
            <a:pPr algn="ctr"/>
            <a:r>
              <a:rPr lang="en-CA" sz="2400" b="1">
                <a:solidFill>
                  <a:srgbClr val="00B050"/>
                </a:solidFill>
              </a:rPr>
              <a:t>The GREEN ZONE</a:t>
            </a:r>
          </a:p>
        </p:txBody>
      </p:sp>
      <p:sp>
        <p:nvSpPr>
          <p:cNvPr id="14" name="TextBox 13">
            <a:extLst>
              <a:ext uri="{FF2B5EF4-FFF2-40B4-BE49-F238E27FC236}">
                <a16:creationId xmlns:a16="http://schemas.microsoft.com/office/drawing/2014/main" id="{1BE0B5F7-1525-CD3C-6658-FE8B618DCC1A}"/>
              </a:ext>
            </a:extLst>
          </p:cNvPr>
          <p:cNvSpPr txBox="1"/>
          <p:nvPr/>
        </p:nvSpPr>
        <p:spPr>
          <a:xfrm>
            <a:off x="1482552" y="438036"/>
            <a:ext cx="12416327" cy="1077218"/>
          </a:xfrm>
          <a:prstGeom prst="rect">
            <a:avLst/>
          </a:prstGeom>
          <a:noFill/>
        </p:spPr>
        <p:txBody>
          <a:bodyPr wrap="square" rtlCol="0">
            <a:spAutoFit/>
          </a:bodyPr>
          <a:lstStyle/>
          <a:p>
            <a:pPr algn="ctr"/>
            <a:r>
              <a:rPr lang="en-CA" sz="3200" dirty="0">
                <a:solidFill>
                  <a:schemeClr val="tx2"/>
                </a:solidFill>
              </a:rPr>
              <a:t>A foundation of the </a:t>
            </a:r>
            <a:r>
              <a:rPr lang="en-CA" sz="3200" b="1" i="1" dirty="0">
                <a:solidFill>
                  <a:schemeClr val="tx2"/>
                </a:solidFill>
              </a:rPr>
              <a:t>investment rationale </a:t>
            </a:r>
            <a:r>
              <a:rPr lang="en-CA" sz="3200" dirty="0">
                <a:solidFill>
                  <a:schemeClr val="tx2"/>
                </a:solidFill>
              </a:rPr>
              <a:t>is that digital health will be leveraged to help </a:t>
            </a:r>
            <a:r>
              <a:rPr lang="en-CA" sz="3200" b="1" i="1" dirty="0">
                <a:solidFill>
                  <a:schemeClr val="tx2"/>
                </a:solidFill>
              </a:rPr>
              <a:t>systemically close the “know-do” gap</a:t>
            </a:r>
            <a:r>
              <a:rPr lang="en-CA" sz="3200" dirty="0">
                <a:solidFill>
                  <a:schemeClr val="tx2"/>
                </a:solidFill>
              </a:rPr>
              <a:t>.</a:t>
            </a:r>
          </a:p>
        </p:txBody>
      </p:sp>
      <p:pic>
        <p:nvPicPr>
          <p:cNvPr id="16" name="Picture 15" descr="A red arrow pointing to the right&#10;&#10;Description automatically generated">
            <a:extLst>
              <a:ext uri="{FF2B5EF4-FFF2-40B4-BE49-F238E27FC236}">
                <a16:creationId xmlns:a16="http://schemas.microsoft.com/office/drawing/2014/main" id="{65CEE6B7-20F5-5B28-06B8-B2E108F34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790" y="3792250"/>
            <a:ext cx="3749402" cy="1571625"/>
          </a:xfrm>
          <a:prstGeom prst="rect">
            <a:avLst/>
          </a:prstGeom>
        </p:spPr>
      </p:pic>
      <p:sp>
        <p:nvSpPr>
          <p:cNvPr id="17" name="TextBox 16">
            <a:extLst>
              <a:ext uri="{FF2B5EF4-FFF2-40B4-BE49-F238E27FC236}">
                <a16:creationId xmlns:a16="http://schemas.microsoft.com/office/drawing/2014/main" id="{9DBE4C88-B342-53EB-C868-5A5F5558068E}"/>
              </a:ext>
            </a:extLst>
          </p:cNvPr>
          <p:cNvSpPr txBox="1"/>
          <p:nvPr/>
        </p:nvSpPr>
        <p:spPr>
          <a:xfrm>
            <a:off x="84879" y="4131347"/>
            <a:ext cx="3171679" cy="830997"/>
          </a:xfrm>
          <a:prstGeom prst="rect">
            <a:avLst/>
          </a:prstGeom>
          <a:noFill/>
        </p:spPr>
        <p:txBody>
          <a:bodyPr wrap="square" rtlCol="0">
            <a:spAutoFit/>
          </a:bodyPr>
          <a:lstStyle/>
          <a:p>
            <a:pPr algn="r"/>
            <a:r>
              <a:rPr lang="en-CA" sz="2400" b="1" i="1" dirty="0">
                <a:solidFill>
                  <a:srgbClr val="C00000"/>
                </a:solidFill>
              </a:rPr>
              <a:t>Push</a:t>
            </a:r>
            <a:r>
              <a:rPr lang="en-CA" sz="2400" dirty="0">
                <a:solidFill>
                  <a:srgbClr val="C00000"/>
                </a:solidFill>
              </a:rPr>
              <a:t> the yellow circle. Increase the </a:t>
            </a:r>
            <a:r>
              <a:rPr lang="en-CA" sz="2400" b="1" i="1" dirty="0">
                <a:solidFill>
                  <a:srgbClr val="C00000"/>
                </a:solidFill>
              </a:rPr>
              <a:t>overlap</a:t>
            </a:r>
            <a:r>
              <a:rPr lang="en-CA" sz="2400" dirty="0">
                <a:solidFill>
                  <a:srgbClr val="C00000"/>
                </a:solidFill>
              </a:rPr>
              <a:t>.</a:t>
            </a:r>
          </a:p>
        </p:txBody>
      </p:sp>
    </p:spTree>
    <p:extLst>
      <p:ext uri="{BB962C8B-B14F-4D97-AF65-F5344CB8AC3E}">
        <p14:creationId xmlns:p14="http://schemas.microsoft.com/office/powerpoint/2010/main" val="3312681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0443FB-D1D8-C854-36DD-F9B0119FD49F}"/>
              </a:ext>
            </a:extLst>
          </p:cNvPr>
          <p:cNvSpPr>
            <a:spLocks noGrp="1"/>
          </p:cNvSpPr>
          <p:nvPr>
            <p:ph type="sldNum" sz="quarter" idx="12"/>
          </p:nvPr>
        </p:nvSpPr>
        <p:spPr/>
        <p:txBody>
          <a:bodyPr/>
          <a:lstStyle/>
          <a:p>
            <a:fld id="{6734F48E-A456-4E2F-B17E-509464F7A050}" type="slidenum">
              <a:rPr lang="en-CA" smtClean="0"/>
              <a:pPr/>
              <a:t>69</a:t>
            </a:fld>
            <a:endParaRPr lang="en-CA"/>
          </a:p>
        </p:txBody>
      </p:sp>
      <p:sp>
        <p:nvSpPr>
          <p:cNvPr id="8" name="Oval 7">
            <a:extLst>
              <a:ext uri="{FF2B5EF4-FFF2-40B4-BE49-F238E27FC236}">
                <a16:creationId xmlns:a16="http://schemas.microsoft.com/office/drawing/2014/main" id="{C6455F27-E58B-520B-92E4-20A1CA273D54}"/>
              </a:ext>
            </a:extLst>
          </p:cNvPr>
          <p:cNvSpPr/>
          <p:nvPr/>
        </p:nvSpPr>
        <p:spPr>
          <a:xfrm>
            <a:off x="10152155" y="2318510"/>
            <a:ext cx="3140308" cy="3168351"/>
          </a:xfrm>
          <a:prstGeom prst="ellipse">
            <a:avLst/>
          </a:prstGeom>
          <a:noFill/>
          <a:ln w="7620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9" name="Flowchart: Multidocument 8">
            <a:extLst>
              <a:ext uri="{FF2B5EF4-FFF2-40B4-BE49-F238E27FC236}">
                <a16:creationId xmlns:a16="http://schemas.microsoft.com/office/drawing/2014/main" id="{7DE308EA-9E9C-5DFE-1848-B0A2AC2238BE}"/>
              </a:ext>
            </a:extLst>
          </p:cNvPr>
          <p:cNvSpPr/>
          <p:nvPr/>
        </p:nvSpPr>
        <p:spPr>
          <a:xfrm>
            <a:off x="7001474" y="3126291"/>
            <a:ext cx="1512427" cy="1513560"/>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00" b="1" dirty="0">
              <a:solidFill>
                <a:schemeClr val="tx2"/>
              </a:solidFill>
              <a:latin typeface="Courier New" panose="02070309020205020404" pitchFamily="49" charset="0"/>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140E039F-E091-F6B7-1544-7BE6458499C0}"/>
              </a:ext>
            </a:extLst>
          </p:cNvPr>
          <p:cNvCxnSpPr>
            <a:cxnSpLocks/>
            <a:stCxn id="39" idx="3"/>
            <a:endCxn id="9" idx="1"/>
          </p:cNvCxnSpPr>
          <p:nvPr/>
        </p:nvCxnSpPr>
        <p:spPr>
          <a:xfrm>
            <a:off x="5742370" y="3883071"/>
            <a:ext cx="125910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2" descr="Image result for computer tablet phone icon">
            <a:extLst>
              <a:ext uri="{FF2B5EF4-FFF2-40B4-BE49-F238E27FC236}">
                <a16:creationId xmlns:a16="http://schemas.microsoft.com/office/drawing/2014/main" id="{B40993B1-876A-70F4-4AD4-6A16FE7EB6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7738" y="3379450"/>
            <a:ext cx="1163848" cy="1007243"/>
          </a:xfrm>
          <a:prstGeom prst="rect">
            <a:avLst/>
          </a:prstGeom>
          <a:solidFill>
            <a:schemeClr val="bg1"/>
          </a:solidFill>
        </p:spPr>
      </p:pic>
      <p:cxnSp>
        <p:nvCxnSpPr>
          <p:cNvPr id="12" name="Straight Arrow Connector 11">
            <a:extLst>
              <a:ext uri="{FF2B5EF4-FFF2-40B4-BE49-F238E27FC236}">
                <a16:creationId xmlns:a16="http://schemas.microsoft.com/office/drawing/2014/main" id="{F93EC438-0825-BF9B-47FE-F9544A28E823}"/>
              </a:ext>
            </a:extLst>
          </p:cNvPr>
          <p:cNvCxnSpPr>
            <a:cxnSpLocks/>
            <a:stCxn id="9" idx="3"/>
            <a:endCxn id="11" idx="1"/>
          </p:cNvCxnSpPr>
          <p:nvPr/>
        </p:nvCxnSpPr>
        <p:spPr>
          <a:xfrm>
            <a:off x="8513901" y="3883071"/>
            <a:ext cx="86383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74FB023-37A4-3ED4-9C28-FE62D17C0424}"/>
              </a:ext>
            </a:extLst>
          </p:cNvPr>
          <p:cNvPicPr>
            <a:picLocks noChangeAspect="1" noChangeArrowheads="1"/>
          </p:cNvPicPr>
          <p:nvPr/>
        </p:nvPicPr>
        <p:blipFill>
          <a:blip r:embed="rId3" cstate="print"/>
          <a:srcRect/>
          <a:stretch>
            <a:fillRect/>
          </a:stretch>
        </p:blipFill>
        <p:spPr bwMode="auto">
          <a:xfrm>
            <a:off x="11006463" y="2643635"/>
            <a:ext cx="240734" cy="470335"/>
          </a:xfrm>
          <a:prstGeom prst="rect">
            <a:avLst/>
          </a:prstGeom>
          <a:noFill/>
          <a:ln w="9525">
            <a:noFill/>
            <a:miter lim="800000"/>
            <a:headEnd/>
            <a:tailEnd/>
          </a:ln>
          <a:effectLst/>
        </p:spPr>
      </p:pic>
      <p:pic>
        <p:nvPicPr>
          <p:cNvPr id="14" name="Picture 13">
            <a:extLst>
              <a:ext uri="{FF2B5EF4-FFF2-40B4-BE49-F238E27FC236}">
                <a16:creationId xmlns:a16="http://schemas.microsoft.com/office/drawing/2014/main" id="{41030005-089F-D80B-C199-727CD4659CCE}"/>
              </a:ext>
            </a:extLst>
          </p:cNvPr>
          <p:cNvPicPr>
            <a:picLocks noChangeAspect="1" noChangeArrowheads="1"/>
          </p:cNvPicPr>
          <p:nvPr/>
        </p:nvPicPr>
        <p:blipFill>
          <a:blip r:embed="rId4" cstate="print"/>
          <a:srcRect/>
          <a:stretch>
            <a:fillRect/>
          </a:stretch>
        </p:blipFill>
        <p:spPr bwMode="auto">
          <a:xfrm>
            <a:off x="11269877" y="2512272"/>
            <a:ext cx="879586" cy="614261"/>
          </a:xfrm>
          <a:prstGeom prst="rect">
            <a:avLst/>
          </a:prstGeom>
          <a:noFill/>
          <a:ln w="9525">
            <a:noFill/>
            <a:miter lim="800000"/>
            <a:headEnd/>
            <a:tailEnd/>
          </a:ln>
          <a:effectLst/>
        </p:spPr>
      </p:pic>
      <p:pic>
        <p:nvPicPr>
          <p:cNvPr id="15" name="Picture 14">
            <a:extLst>
              <a:ext uri="{FF2B5EF4-FFF2-40B4-BE49-F238E27FC236}">
                <a16:creationId xmlns:a16="http://schemas.microsoft.com/office/drawing/2014/main" id="{9B144D12-7DA0-618E-88C2-ADF8B811EBC0}"/>
              </a:ext>
            </a:extLst>
          </p:cNvPr>
          <p:cNvPicPr>
            <a:picLocks noChangeAspect="1" noChangeArrowheads="1"/>
          </p:cNvPicPr>
          <p:nvPr/>
        </p:nvPicPr>
        <p:blipFill>
          <a:blip r:embed="rId5" cstate="print"/>
          <a:srcRect/>
          <a:stretch>
            <a:fillRect/>
          </a:stretch>
        </p:blipFill>
        <p:spPr bwMode="auto">
          <a:xfrm>
            <a:off x="10860789" y="3702942"/>
            <a:ext cx="340021" cy="430921"/>
          </a:xfrm>
          <a:prstGeom prst="rect">
            <a:avLst/>
          </a:prstGeom>
          <a:noFill/>
          <a:ln w="9525">
            <a:noFill/>
            <a:miter lim="800000"/>
            <a:headEnd/>
            <a:tailEnd/>
          </a:ln>
          <a:effectLst/>
        </p:spPr>
      </p:pic>
      <p:pic>
        <p:nvPicPr>
          <p:cNvPr id="16" name="Picture 15">
            <a:extLst>
              <a:ext uri="{FF2B5EF4-FFF2-40B4-BE49-F238E27FC236}">
                <a16:creationId xmlns:a16="http://schemas.microsoft.com/office/drawing/2014/main" id="{C4BA7683-B4C5-E7C8-3C2A-400ADD815400}"/>
              </a:ext>
            </a:extLst>
          </p:cNvPr>
          <p:cNvPicPr>
            <a:picLocks noChangeAspect="1" noChangeArrowheads="1"/>
          </p:cNvPicPr>
          <p:nvPr/>
        </p:nvPicPr>
        <p:blipFill>
          <a:blip r:embed="rId6" cstate="print"/>
          <a:srcRect/>
          <a:stretch>
            <a:fillRect/>
          </a:stretch>
        </p:blipFill>
        <p:spPr bwMode="auto">
          <a:xfrm>
            <a:off x="12384789" y="3702942"/>
            <a:ext cx="526674" cy="516375"/>
          </a:xfrm>
          <a:prstGeom prst="rect">
            <a:avLst/>
          </a:prstGeom>
          <a:noFill/>
          <a:ln w="9525">
            <a:noFill/>
            <a:miter lim="800000"/>
            <a:headEnd/>
            <a:tailEnd/>
          </a:ln>
          <a:effectLst/>
        </p:spPr>
      </p:pic>
      <p:pic>
        <p:nvPicPr>
          <p:cNvPr id="17" name="Picture 16">
            <a:extLst>
              <a:ext uri="{FF2B5EF4-FFF2-40B4-BE49-F238E27FC236}">
                <a16:creationId xmlns:a16="http://schemas.microsoft.com/office/drawing/2014/main" id="{4F28115F-76FC-CF32-CB32-47C0A9D4233F}"/>
              </a:ext>
            </a:extLst>
          </p:cNvPr>
          <p:cNvPicPr>
            <a:picLocks noChangeAspect="1" noChangeArrowheads="1"/>
          </p:cNvPicPr>
          <p:nvPr/>
        </p:nvPicPr>
        <p:blipFill>
          <a:blip r:embed="rId7" cstate="print"/>
          <a:srcRect/>
          <a:stretch>
            <a:fillRect/>
          </a:stretch>
        </p:blipFill>
        <p:spPr bwMode="auto">
          <a:xfrm>
            <a:off x="11311263" y="3270260"/>
            <a:ext cx="493532" cy="407356"/>
          </a:xfrm>
          <a:prstGeom prst="rect">
            <a:avLst/>
          </a:prstGeom>
          <a:noFill/>
          <a:ln w="9525">
            <a:noFill/>
            <a:miter lim="800000"/>
            <a:headEnd/>
            <a:tailEnd/>
          </a:ln>
          <a:effectLst/>
        </p:spPr>
      </p:pic>
      <p:pic>
        <p:nvPicPr>
          <p:cNvPr id="18" name="Picture 17">
            <a:extLst>
              <a:ext uri="{FF2B5EF4-FFF2-40B4-BE49-F238E27FC236}">
                <a16:creationId xmlns:a16="http://schemas.microsoft.com/office/drawing/2014/main" id="{1BF5B5D4-5745-C5EC-B621-B0FDE013D142}"/>
              </a:ext>
            </a:extLst>
          </p:cNvPr>
          <p:cNvPicPr>
            <a:picLocks noChangeAspect="1" noChangeArrowheads="1"/>
          </p:cNvPicPr>
          <p:nvPr/>
        </p:nvPicPr>
        <p:blipFill>
          <a:blip r:embed="rId8" cstate="print"/>
          <a:srcRect/>
          <a:stretch>
            <a:fillRect/>
          </a:stretch>
        </p:blipFill>
        <p:spPr bwMode="auto">
          <a:xfrm>
            <a:off x="11920863" y="4752717"/>
            <a:ext cx="256675" cy="484779"/>
          </a:xfrm>
          <a:prstGeom prst="rect">
            <a:avLst/>
          </a:prstGeom>
          <a:noFill/>
          <a:ln w="9525">
            <a:noFill/>
            <a:miter lim="800000"/>
            <a:headEnd/>
            <a:tailEnd/>
          </a:ln>
          <a:effectLst/>
        </p:spPr>
      </p:pic>
      <p:pic>
        <p:nvPicPr>
          <p:cNvPr id="19" name="Picture 18">
            <a:extLst>
              <a:ext uri="{FF2B5EF4-FFF2-40B4-BE49-F238E27FC236}">
                <a16:creationId xmlns:a16="http://schemas.microsoft.com/office/drawing/2014/main" id="{69062565-0BDE-17B2-FCF1-30A8E25421B0}"/>
              </a:ext>
            </a:extLst>
          </p:cNvPr>
          <p:cNvPicPr>
            <a:picLocks noChangeAspect="1" noChangeArrowheads="1"/>
          </p:cNvPicPr>
          <p:nvPr/>
        </p:nvPicPr>
        <p:blipFill>
          <a:blip r:embed="rId9" cstate="print"/>
          <a:srcRect/>
          <a:stretch>
            <a:fillRect/>
          </a:stretch>
        </p:blipFill>
        <p:spPr bwMode="auto">
          <a:xfrm>
            <a:off x="11920863" y="4240614"/>
            <a:ext cx="678023" cy="459842"/>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72905414-BC06-6FB0-3B99-F32BD3630DB3}"/>
              </a:ext>
            </a:extLst>
          </p:cNvPr>
          <p:cNvPicPr>
            <a:picLocks noChangeAspect="1" noChangeArrowheads="1"/>
          </p:cNvPicPr>
          <p:nvPr/>
        </p:nvPicPr>
        <p:blipFill>
          <a:blip r:embed="rId10" cstate="print"/>
          <a:srcRect/>
          <a:stretch>
            <a:fillRect/>
          </a:stretch>
        </p:blipFill>
        <p:spPr bwMode="auto">
          <a:xfrm flipH="1">
            <a:off x="11844663" y="3295898"/>
            <a:ext cx="301233" cy="390019"/>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0D5FBCBD-8D3F-72FF-E07A-E23B3B11102E}"/>
              </a:ext>
            </a:extLst>
          </p:cNvPr>
          <p:cNvPicPr>
            <a:picLocks noChangeAspect="1" noChangeArrowheads="1"/>
          </p:cNvPicPr>
          <p:nvPr/>
        </p:nvPicPr>
        <p:blipFill>
          <a:blip r:embed="rId11" cstate="print"/>
          <a:srcRect/>
          <a:stretch>
            <a:fillRect/>
          </a:stretch>
        </p:blipFill>
        <p:spPr bwMode="auto">
          <a:xfrm>
            <a:off x="12225663" y="2643635"/>
            <a:ext cx="191242" cy="444880"/>
          </a:xfrm>
          <a:prstGeom prst="rect">
            <a:avLst/>
          </a:prstGeom>
          <a:noFill/>
          <a:ln w="9525">
            <a:noFill/>
            <a:miter lim="800000"/>
            <a:headEnd/>
            <a:tailEnd/>
          </a:ln>
          <a:effectLst/>
        </p:spPr>
      </p:pic>
      <p:pic>
        <p:nvPicPr>
          <p:cNvPr id="22" name="Picture 21">
            <a:extLst>
              <a:ext uri="{FF2B5EF4-FFF2-40B4-BE49-F238E27FC236}">
                <a16:creationId xmlns:a16="http://schemas.microsoft.com/office/drawing/2014/main" id="{00EE262D-76E9-6A38-A52F-A8EF365A061A}"/>
              </a:ext>
            </a:extLst>
          </p:cNvPr>
          <p:cNvPicPr>
            <a:picLocks noChangeAspect="1" noChangeArrowheads="1"/>
          </p:cNvPicPr>
          <p:nvPr/>
        </p:nvPicPr>
        <p:blipFill>
          <a:blip r:embed="rId12" cstate="print"/>
          <a:srcRect/>
          <a:stretch>
            <a:fillRect/>
          </a:stretch>
        </p:blipFill>
        <p:spPr bwMode="auto">
          <a:xfrm>
            <a:off x="10930263" y="4316814"/>
            <a:ext cx="695183" cy="435903"/>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5C54D66-D190-04B8-0CEB-D7D139954508}"/>
              </a:ext>
            </a:extLst>
          </p:cNvPr>
          <p:cNvPicPr>
            <a:picLocks noChangeAspect="1" noChangeArrowheads="1"/>
          </p:cNvPicPr>
          <p:nvPr/>
        </p:nvPicPr>
        <p:blipFill>
          <a:blip r:embed="rId13" cstate="print"/>
          <a:srcRect/>
          <a:stretch>
            <a:fillRect/>
          </a:stretch>
        </p:blipFill>
        <p:spPr bwMode="auto">
          <a:xfrm>
            <a:off x="11387463" y="4828917"/>
            <a:ext cx="264335" cy="422855"/>
          </a:xfrm>
          <a:prstGeom prst="rect">
            <a:avLst/>
          </a:prstGeom>
          <a:noFill/>
          <a:ln w="9525">
            <a:noFill/>
            <a:miter lim="800000"/>
            <a:headEnd/>
            <a:tailEnd/>
          </a:ln>
          <a:effectLst/>
        </p:spPr>
      </p:pic>
      <p:pic>
        <p:nvPicPr>
          <p:cNvPr id="24" name="Picture 23">
            <a:extLst>
              <a:ext uri="{FF2B5EF4-FFF2-40B4-BE49-F238E27FC236}">
                <a16:creationId xmlns:a16="http://schemas.microsoft.com/office/drawing/2014/main" id="{F5138A05-D3CD-0487-DBFA-E82BC9439DB4}"/>
              </a:ext>
            </a:extLst>
          </p:cNvPr>
          <p:cNvPicPr>
            <a:picLocks noChangeAspect="1" noChangeArrowheads="1"/>
          </p:cNvPicPr>
          <p:nvPr/>
        </p:nvPicPr>
        <p:blipFill>
          <a:blip r:embed="rId14" cstate="print"/>
          <a:srcRect/>
          <a:stretch>
            <a:fillRect/>
          </a:stretch>
        </p:blipFill>
        <p:spPr bwMode="auto">
          <a:xfrm>
            <a:off x="11470389" y="3779142"/>
            <a:ext cx="518616" cy="430915"/>
          </a:xfrm>
          <a:prstGeom prst="rect">
            <a:avLst/>
          </a:prstGeom>
          <a:noFill/>
          <a:ln w="9525">
            <a:noFill/>
            <a:miter lim="800000"/>
            <a:headEnd/>
            <a:tailEnd/>
          </a:ln>
          <a:effectLst/>
        </p:spPr>
      </p:pic>
      <p:pic>
        <p:nvPicPr>
          <p:cNvPr id="25" name="Picture 24">
            <a:extLst>
              <a:ext uri="{FF2B5EF4-FFF2-40B4-BE49-F238E27FC236}">
                <a16:creationId xmlns:a16="http://schemas.microsoft.com/office/drawing/2014/main" id="{ADD7ED1A-DA43-164E-7EDB-672BEE53D780}"/>
              </a:ext>
            </a:extLst>
          </p:cNvPr>
          <p:cNvPicPr>
            <a:picLocks noChangeAspect="1" noChangeArrowheads="1"/>
          </p:cNvPicPr>
          <p:nvPr/>
        </p:nvPicPr>
        <p:blipFill>
          <a:blip r:embed="rId15" cstate="print"/>
          <a:srcRect/>
          <a:stretch>
            <a:fillRect/>
          </a:stretch>
        </p:blipFill>
        <p:spPr bwMode="auto">
          <a:xfrm flipH="1">
            <a:off x="10632189" y="3702942"/>
            <a:ext cx="214670" cy="421938"/>
          </a:xfrm>
          <a:prstGeom prst="rect">
            <a:avLst/>
          </a:prstGeom>
          <a:noFill/>
          <a:ln w="9525">
            <a:noFill/>
            <a:miter lim="800000"/>
            <a:headEnd/>
            <a:tailEnd/>
          </a:ln>
          <a:effectLst/>
        </p:spPr>
      </p:pic>
      <p:cxnSp>
        <p:nvCxnSpPr>
          <p:cNvPr id="27" name="Connector: Elbow 26">
            <a:extLst>
              <a:ext uri="{FF2B5EF4-FFF2-40B4-BE49-F238E27FC236}">
                <a16:creationId xmlns:a16="http://schemas.microsoft.com/office/drawing/2014/main" id="{FE309683-A3FD-65A8-3A27-5CDF2FFC7955}"/>
              </a:ext>
            </a:extLst>
          </p:cNvPr>
          <p:cNvCxnSpPr>
            <a:cxnSpLocks/>
            <a:stCxn id="70" idx="2"/>
            <a:endCxn id="11" idx="0"/>
          </p:cNvCxnSpPr>
          <p:nvPr/>
        </p:nvCxnSpPr>
        <p:spPr>
          <a:xfrm rot="10800000" flipV="1">
            <a:off x="9959662" y="1543244"/>
            <a:ext cx="1268716" cy="1836205"/>
          </a:xfrm>
          <a:prstGeom prst="bentConnector2">
            <a:avLst/>
          </a:prstGeom>
          <a:ln w="5715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147ABC-81E0-ECF8-C8A0-01F69C3071F5}"/>
              </a:ext>
            </a:extLst>
          </p:cNvPr>
          <p:cNvCxnSpPr>
            <a:cxnSpLocks/>
            <a:stCxn id="8" idx="6"/>
            <a:endCxn id="70" idx="4"/>
          </p:cNvCxnSpPr>
          <p:nvPr/>
        </p:nvCxnSpPr>
        <p:spPr>
          <a:xfrm flipH="1" flipV="1">
            <a:off x="12064328" y="1543245"/>
            <a:ext cx="1228135" cy="2359441"/>
          </a:xfrm>
          <a:prstGeom prst="bentConnector3">
            <a:avLst>
              <a:gd name="adj1" fmla="val -18614"/>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56CEB3D4-05DA-13CA-88F2-29A58AADB54C}"/>
              </a:ext>
            </a:extLst>
          </p:cNvPr>
          <p:cNvCxnSpPr>
            <a:cxnSpLocks/>
            <a:stCxn id="51" idx="3"/>
            <a:endCxn id="9" idx="2"/>
          </p:cNvCxnSpPr>
          <p:nvPr/>
        </p:nvCxnSpPr>
        <p:spPr>
          <a:xfrm flipV="1">
            <a:off x="7289506" y="4582532"/>
            <a:ext cx="363012" cy="2406606"/>
          </a:xfrm>
          <a:prstGeom prst="bentConnector2">
            <a:avLst/>
          </a:prstGeom>
          <a:ln w="762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F0A7DA4-D0D7-016C-05CB-3F0EB9BBEB3F}"/>
              </a:ext>
            </a:extLst>
          </p:cNvPr>
          <p:cNvCxnSpPr>
            <a:cxnSpLocks/>
            <a:stCxn id="70" idx="1"/>
            <a:endCxn id="39" idx="0"/>
          </p:cNvCxnSpPr>
          <p:nvPr/>
        </p:nvCxnSpPr>
        <p:spPr>
          <a:xfrm rot="16200000" flipH="1" flipV="1">
            <a:off x="7296953" y="-1026688"/>
            <a:ext cx="2247085" cy="6451714"/>
          </a:xfrm>
          <a:prstGeom prst="bentConnector3">
            <a:avLst>
              <a:gd name="adj1" fmla="val -27560"/>
            </a:avLst>
          </a:prstGeom>
          <a:ln w="762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B4F81CE-6D14-E30D-DF94-0D72D80C8E80}"/>
              </a:ext>
            </a:extLst>
          </p:cNvPr>
          <p:cNvSpPr txBox="1"/>
          <p:nvPr/>
        </p:nvSpPr>
        <p:spPr>
          <a:xfrm>
            <a:off x="7778856" y="5506107"/>
            <a:ext cx="3665473" cy="1323439"/>
          </a:xfrm>
          <a:prstGeom prst="rect">
            <a:avLst/>
          </a:prstGeom>
          <a:noFill/>
        </p:spPr>
        <p:txBody>
          <a:bodyPr wrap="square" rtlCol="0">
            <a:spAutoFit/>
          </a:bodyPr>
          <a:lstStyle/>
          <a:p>
            <a:pPr algn="l"/>
            <a:r>
              <a:rPr lang="en-CA" sz="2000" dirty="0">
                <a:solidFill>
                  <a:srgbClr val="00B050"/>
                </a:solidFill>
              </a:rPr>
              <a:t>Indicators support health system </a:t>
            </a:r>
            <a:r>
              <a:rPr lang="en-CA" sz="2000" b="1" i="1" dirty="0">
                <a:solidFill>
                  <a:srgbClr val="00B050"/>
                </a:solidFill>
              </a:rPr>
              <a:t>management</a:t>
            </a:r>
            <a:r>
              <a:rPr lang="en-CA" sz="2000" dirty="0">
                <a:solidFill>
                  <a:srgbClr val="00B050"/>
                </a:solidFill>
              </a:rPr>
              <a:t>. Advanced </a:t>
            </a:r>
            <a:r>
              <a:rPr lang="en-CA" sz="2000" b="1" i="1" dirty="0">
                <a:solidFill>
                  <a:srgbClr val="00B050"/>
                </a:solidFill>
              </a:rPr>
              <a:t>analytics</a:t>
            </a:r>
            <a:r>
              <a:rPr lang="en-CA" sz="2000" dirty="0">
                <a:solidFill>
                  <a:srgbClr val="00B050"/>
                </a:solidFill>
              </a:rPr>
              <a:t> inform improvements to the CCGs, themselves.</a:t>
            </a:r>
          </a:p>
        </p:txBody>
      </p:sp>
      <p:sp>
        <p:nvSpPr>
          <p:cNvPr id="35" name="TextBox 34">
            <a:extLst>
              <a:ext uri="{FF2B5EF4-FFF2-40B4-BE49-F238E27FC236}">
                <a16:creationId xmlns:a16="http://schemas.microsoft.com/office/drawing/2014/main" id="{63593A62-CBB9-CDF1-0FFA-C99DB41E57A0}"/>
              </a:ext>
            </a:extLst>
          </p:cNvPr>
          <p:cNvSpPr txBox="1"/>
          <p:nvPr/>
        </p:nvSpPr>
        <p:spPr>
          <a:xfrm>
            <a:off x="5454338" y="1263488"/>
            <a:ext cx="4410432" cy="1631216"/>
          </a:xfrm>
          <a:prstGeom prst="rect">
            <a:avLst/>
          </a:prstGeom>
          <a:noFill/>
        </p:spPr>
        <p:txBody>
          <a:bodyPr wrap="square" rtlCol="0">
            <a:spAutoFit/>
          </a:bodyPr>
          <a:lstStyle/>
          <a:p>
            <a:pPr algn="l"/>
            <a:r>
              <a:rPr lang="en-CA" sz="2000" dirty="0">
                <a:solidFill>
                  <a:schemeClr val="accent1"/>
                </a:solidFill>
              </a:rPr>
              <a:t>Computable Care Guidelines (CCGs) </a:t>
            </a:r>
            <a:r>
              <a:rPr lang="en-CA" sz="2000" b="1" i="1" dirty="0">
                <a:solidFill>
                  <a:schemeClr val="accent1"/>
                </a:solidFill>
              </a:rPr>
              <a:t>operationalize evidence-based care </a:t>
            </a:r>
            <a:r>
              <a:rPr lang="en-CA" sz="2000" dirty="0">
                <a:solidFill>
                  <a:schemeClr val="accent1"/>
                </a:solidFill>
              </a:rPr>
              <a:t>and support care continuity through standards-based, </a:t>
            </a:r>
            <a:r>
              <a:rPr lang="en-CA" sz="2000" b="1" i="1" dirty="0">
                <a:solidFill>
                  <a:schemeClr val="accent1"/>
                </a:solidFill>
              </a:rPr>
              <a:t>person-centric digital health records</a:t>
            </a:r>
            <a:r>
              <a:rPr lang="en-CA" sz="2000" dirty="0">
                <a:solidFill>
                  <a:schemeClr val="accent1"/>
                </a:solidFill>
              </a:rPr>
              <a:t>.</a:t>
            </a:r>
          </a:p>
        </p:txBody>
      </p:sp>
      <p:cxnSp>
        <p:nvCxnSpPr>
          <p:cNvPr id="36" name="Connector: Elbow 35">
            <a:extLst>
              <a:ext uri="{FF2B5EF4-FFF2-40B4-BE49-F238E27FC236}">
                <a16:creationId xmlns:a16="http://schemas.microsoft.com/office/drawing/2014/main" id="{9FC81CF7-8982-CF46-DA4A-3E35056BC030}"/>
              </a:ext>
            </a:extLst>
          </p:cNvPr>
          <p:cNvCxnSpPr>
            <a:cxnSpLocks/>
            <a:stCxn id="39" idx="2"/>
            <a:endCxn id="51" idx="1"/>
          </p:cNvCxnSpPr>
          <p:nvPr/>
        </p:nvCxnSpPr>
        <p:spPr>
          <a:xfrm rot="16200000" flipH="1">
            <a:off x="4449931" y="5188138"/>
            <a:ext cx="2545708" cy="1056292"/>
          </a:xfrm>
          <a:prstGeom prst="bentConnector2">
            <a:avLst/>
          </a:prstGeom>
          <a:ln w="762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0CE7E7E3-8595-33FC-21F3-83E9B27D68E1}"/>
              </a:ext>
            </a:extLst>
          </p:cNvPr>
          <p:cNvPicPr>
            <a:picLocks noChangeAspect="1"/>
          </p:cNvPicPr>
          <p:nvPr/>
        </p:nvPicPr>
        <p:blipFill>
          <a:blip r:embed="rId16"/>
          <a:stretch>
            <a:fillRect/>
          </a:stretch>
        </p:blipFill>
        <p:spPr>
          <a:xfrm>
            <a:off x="4646908" y="3322712"/>
            <a:ext cx="1095462" cy="1120718"/>
          </a:xfrm>
          <a:prstGeom prst="rect">
            <a:avLst/>
          </a:prstGeom>
        </p:spPr>
      </p:pic>
      <p:pic>
        <p:nvPicPr>
          <p:cNvPr id="6" name="Picture 5">
            <a:extLst>
              <a:ext uri="{FF2B5EF4-FFF2-40B4-BE49-F238E27FC236}">
                <a16:creationId xmlns:a16="http://schemas.microsoft.com/office/drawing/2014/main" id="{072CDBC9-981C-682A-1908-CEA4B43F6D0D}"/>
              </a:ext>
            </a:extLst>
          </p:cNvPr>
          <p:cNvPicPr>
            <a:picLocks noChangeAspect="1"/>
          </p:cNvPicPr>
          <p:nvPr/>
        </p:nvPicPr>
        <p:blipFill rotWithShape="1">
          <a:blip r:embed="rId17">
            <a:clrChange>
              <a:clrFrom>
                <a:srgbClr val="FFFFFF"/>
              </a:clrFrom>
              <a:clrTo>
                <a:srgbClr val="FFFFFF">
                  <a:alpha val="0"/>
                </a:srgbClr>
              </a:clrTo>
            </a:clrChange>
          </a:blip>
          <a:srcRect r="73345"/>
          <a:stretch/>
        </p:blipFill>
        <p:spPr>
          <a:xfrm>
            <a:off x="7489099" y="2555909"/>
            <a:ext cx="519165" cy="789017"/>
          </a:xfrm>
          <a:prstGeom prst="rect">
            <a:avLst/>
          </a:prstGeom>
        </p:spPr>
      </p:pic>
      <p:pic>
        <p:nvPicPr>
          <p:cNvPr id="7" name="Picture 6">
            <a:extLst>
              <a:ext uri="{FF2B5EF4-FFF2-40B4-BE49-F238E27FC236}">
                <a16:creationId xmlns:a16="http://schemas.microsoft.com/office/drawing/2014/main" id="{8C18A35C-F2A2-C33D-C98F-07D8DD2B8169}"/>
              </a:ext>
            </a:extLst>
          </p:cNvPr>
          <p:cNvPicPr>
            <a:picLocks noChangeAspect="1"/>
          </p:cNvPicPr>
          <p:nvPr/>
        </p:nvPicPr>
        <p:blipFill>
          <a:blip r:embed="rId18"/>
          <a:stretch>
            <a:fillRect/>
          </a:stretch>
        </p:blipFill>
        <p:spPr>
          <a:xfrm>
            <a:off x="7222376" y="3526170"/>
            <a:ext cx="367040" cy="548724"/>
          </a:xfrm>
          <a:prstGeom prst="rect">
            <a:avLst/>
          </a:prstGeom>
        </p:spPr>
      </p:pic>
      <p:cxnSp>
        <p:nvCxnSpPr>
          <p:cNvPr id="45" name="Straight Arrow Connector 44">
            <a:extLst>
              <a:ext uri="{FF2B5EF4-FFF2-40B4-BE49-F238E27FC236}">
                <a16:creationId xmlns:a16="http://schemas.microsoft.com/office/drawing/2014/main" id="{484BA731-47CF-C90A-28C4-F608AAF39197}"/>
              </a:ext>
            </a:extLst>
          </p:cNvPr>
          <p:cNvCxnSpPr>
            <a:cxnSpLocks/>
            <a:endCxn id="39" idx="1"/>
          </p:cNvCxnSpPr>
          <p:nvPr/>
        </p:nvCxnSpPr>
        <p:spPr>
          <a:xfrm>
            <a:off x="4104116" y="3883071"/>
            <a:ext cx="5427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E5997A2-C628-2BAE-1AFE-99A3AA4E641A}"/>
              </a:ext>
            </a:extLst>
          </p:cNvPr>
          <p:cNvGrpSpPr/>
          <p:nvPr/>
        </p:nvGrpSpPr>
        <p:grpSpPr>
          <a:xfrm>
            <a:off x="4660375" y="4766781"/>
            <a:ext cx="1069908" cy="802431"/>
            <a:chOff x="17996" y="7371339"/>
            <a:chExt cx="1069908" cy="802431"/>
          </a:xfrm>
        </p:grpSpPr>
        <p:pic>
          <p:nvPicPr>
            <p:cNvPr id="49" name="Picture 10" descr="Related image">
              <a:extLst>
                <a:ext uri="{FF2B5EF4-FFF2-40B4-BE49-F238E27FC236}">
                  <a16:creationId xmlns:a16="http://schemas.microsoft.com/office/drawing/2014/main" id="{8B5435FE-A897-A2FB-D010-E1EBC75A540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996" y="7371339"/>
              <a:ext cx="1069908" cy="80243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5CB5AE2E-1949-4E57-DB12-A6476A882627}"/>
                </a:ext>
              </a:extLst>
            </p:cNvPr>
            <p:cNvPicPr>
              <a:picLocks noChangeAspect="1"/>
            </p:cNvPicPr>
            <p:nvPr/>
          </p:nvPicPr>
          <p:blipFill rotWithShape="1">
            <a:blip r:embed="rId20">
              <a:clrChange>
                <a:clrFrom>
                  <a:srgbClr val="FFFFFF"/>
                </a:clrFrom>
                <a:clrTo>
                  <a:srgbClr val="FFFFFF">
                    <a:alpha val="0"/>
                  </a:srgbClr>
                </a:clrTo>
              </a:clrChange>
            </a:blip>
            <a:srcRect l="5070" t="41781" r="68050" b="40064"/>
            <a:stretch/>
          </p:blipFill>
          <p:spPr>
            <a:xfrm>
              <a:off x="141721" y="7550219"/>
              <a:ext cx="846414" cy="444670"/>
            </a:xfrm>
            <a:prstGeom prst="rect">
              <a:avLst/>
            </a:prstGeom>
          </p:spPr>
        </p:pic>
      </p:grpSp>
      <p:pic>
        <p:nvPicPr>
          <p:cNvPr id="51" name="Picture 50" descr="A close up of a wheel&#10;&#10;Description automatically generated">
            <a:extLst>
              <a:ext uri="{FF2B5EF4-FFF2-40B4-BE49-F238E27FC236}">
                <a16:creationId xmlns:a16="http://schemas.microsoft.com/office/drawing/2014/main" id="{14AC1685-D6CD-BD03-8F80-B3646140F48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250931" y="6123659"/>
            <a:ext cx="1038575" cy="1730957"/>
          </a:xfrm>
          <a:prstGeom prst="rect">
            <a:avLst/>
          </a:prstGeom>
        </p:spPr>
      </p:pic>
      <p:cxnSp>
        <p:nvCxnSpPr>
          <p:cNvPr id="58" name="Connector: Elbow 57">
            <a:extLst>
              <a:ext uri="{FF2B5EF4-FFF2-40B4-BE49-F238E27FC236}">
                <a16:creationId xmlns:a16="http://schemas.microsoft.com/office/drawing/2014/main" id="{F9C857F0-B325-E6B0-9EE8-1752DE995D1C}"/>
              </a:ext>
            </a:extLst>
          </p:cNvPr>
          <p:cNvCxnSpPr>
            <a:cxnSpLocks/>
            <a:stCxn id="51" idx="3"/>
            <a:endCxn id="8" idx="4"/>
          </p:cNvCxnSpPr>
          <p:nvPr/>
        </p:nvCxnSpPr>
        <p:spPr>
          <a:xfrm flipV="1">
            <a:off x="7289506" y="5486861"/>
            <a:ext cx="4432803" cy="1502277"/>
          </a:xfrm>
          <a:prstGeom prst="bentConnector2">
            <a:avLst/>
          </a:prstGeom>
          <a:ln w="762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3" name="Picture 8" descr="Image result for graph clipart black and white">
            <a:extLst>
              <a:ext uri="{FF2B5EF4-FFF2-40B4-BE49-F238E27FC236}">
                <a16:creationId xmlns:a16="http://schemas.microsoft.com/office/drawing/2014/main" id="{9D16443E-EC28-FCA3-C776-65F0E613017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444329" y="5893617"/>
            <a:ext cx="675791" cy="675791"/>
          </a:xfrm>
          <a:prstGeom prst="rect">
            <a:avLst/>
          </a:prstGeom>
          <a:noFill/>
          <a:extLst>
            <a:ext uri="{909E8E84-426E-40DD-AFC4-6F175D3DCCD1}">
              <a14:hiddenFill xmlns:a14="http://schemas.microsoft.com/office/drawing/2010/main">
                <a:solidFill>
                  <a:srgbClr val="FFFFFF"/>
                </a:solidFill>
              </a14:hiddenFill>
            </a:ext>
          </a:extLst>
        </p:spPr>
      </p:pic>
      <p:sp>
        <p:nvSpPr>
          <p:cNvPr id="70" name="Cylinder 69">
            <a:extLst>
              <a:ext uri="{FF2B5EF4-FFF2-40B4-BE49-F238E27FC236}">
                <a16:creationId xmlns:a16="http://schemas.microsoft.com/office/drawing/2014/main" id="{457FA50A-B9EA-8998-ABDE-50E611CA9421}"/>
              </a:ext>
            </a:extLst>
          </p:cNvPr>
          <p:cNvSpPr/>
          <p:nvPr/>
        </p:nvSpPr>
        <p:spPr>
          <a:xfrm>
            <a:off x="11228378" y="1075627"/>
            <a:ext cx="835950" cy="935236"/>
          </a:xfrm>
          <a:prstGeom prst="can">
            <a:avLst>
              <a:gd name="adj" fmla="val 220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9" name="Picture 10" descr="Related image">
            <a:extLst>
              <a:ext uri="{FF2B5EF4-FFF2-40B4-BE49-F238E27FC236}">
                <a16:creationId xmlns:a16="http://schemas.microsoft.com/office/drawing/2014/main" id="{9024FE31-AE49-8E80-BD12-6096F72D5D1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248982" y="1314340"/>
            <a:ext cx="853577" cy="640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FC0F2802-39CA-B4DD-78FE-749D43CA4DB4}"/>
              </a:ext>
            </a:extLst>
          </p:cNvPr>
          <p:cNvPicPr>
            <a:picLocks noChangeAspect="1"/>
          </p:cNvPicPr>
          <p:nvPr/>
        </p:nvPicPr>
        <p:blipFill rotWithShape="1">
          <a:blip r:embed="rId23"/>
          <a:srcRect l="39203" t="14202" r="28173" b="615"/>
          <a:stretch/>
        </p:blipFill>
        <p:spPr>
          <a:xfrm>
            <a:off x="1210235" y="2251734"/>
            <a:ext cx="1793582" cy="2561005"/>
          </a:xfrm>
          <a:prstGeom prst="rect">
            <a:avLst/>
          </a:prstGeom>
          <a:ln>
            <a:noFill/>
          </a:ln>
          <a:effectLst>
            <a:outerShdw blurRad="292100" dist="139700" dir="2700000" algn="tl" rotWithShape="0">
              <a:srgbClr val="333333">
                <a:alpha val="65000"/>
              </a:srgbClr>
            </a:outerShdw>
          </a:effectLst>
        </p:spPr>
      </p:pic>
      <p:pic>
        <p:nvPicPr>
          <p:cNvPr id="84" name="Picture 83">
            <a:extLst>
              <a:ext uri="{FF2B5EF4-FFF2-40B4-BE49-F238E27FC236}">
                <a16:creationId xmlns:a16="http://schemas.microsoft.com/office/drawing/2014/main" id="{F26795E9-C377-FD9D-2A6E-32C6498FDF17}"/>
              </a:ext>
            </a:extLst>
          </p:cNvPr>
          <p:cNvPicPr>
            <a:picLocks noChangeAspect="1"/>
          </p:cNvPicPr>
          <p:nvPr/>
        </p:nvPicPr>
        <p:blipFill rotWithShape="1">
          <a:blip r:embed="rId24"/>
          <a:srcRect l="11610" t="9498" r="19782" b="359"/>
          <a:stretch/>
        </p:blipFill>
        <p:spPr>
          <a:xfrm>
            <a:off x="743922" y="4281579"/>
            <a:ext cx="2452816" cy="1762307"/>
          </a:xfrm>
          <a:prstGeom prst="rect">
            <a:avLst/>
          </a:prstGeom>
          <a:ln>
            <a:noFill/>
          </a:ln>
          <a:effectLst>
            <a:outerShdw blurRad="292100" dist="139700" dir="2700000" algn="tl" rotWithShape="0">
              <a:srgbClr val="333333">
                <a:alpha val="65000"/>
              </a:srgbClr>
            </a:outerShdw>
          </a:effectLst>
        </p:spPr>
      </p:pic>
      <p:pic>
        <p:nvPicPr>
          <p:cNvPr id="88" name="Graphic 87" descr="Pregnant lady with solid fill">
            <a:extLst>
              <a:ext uri="{FF2B5EF4-FFF2-40B4-BE49-F238E27FC236}">
                <a16:creationId xmlns:a16="http://schemas.microsoft.com/office/drawing/2014/main" id="{59F2F5AA-306B-222E-1C7D-ED6AAD2909E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542607" y="3575948"/>
            <a:ext cx="639512" cy="639512"/>
          </a:xfrm>
          <a:prstGeom prst="rect">
            <a:avLst/>
          </a:prstGeom>
        </p:spPr>
      </p:pic>
      <p:pic>
        <p:nvPicPr>
          <p:cNvPr id="90" name="Picture 89" descr="A red circle with a white cross in the center&#10;&#10;Description automatically generated">
            <a:extLst>
              <a:ext uri="{FF2B5EF4-FFF2-40B4-BE49-F238E27FC236}">
                <a16:creationId xmlns:a16="http://schemas.microsoft.com/office/drawing/2014/main" id="{9057699C-2333-253F-0F26-0C6CAD22451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257280" y="4006955"/>
            <a:ext cx="542793" cy="542793"/>
          </a:xfrm>
          <a:prstGeom prst="rect">
            <a:avLst/>
          </a:prstGeom>
        </p:spPr>
      </p:pic>
      <p:sp>
        <p:nvSpPr>
          <p:cNvPr id="91" name="TextBox 90">
            <a:extLst>
              <a:ext uri="{FF2B5EF4-FFF2-40B4-BE49-F238E27FC236}">
                <a16:creationId xmlns:a16="http://schemas.microsoft.com/office/drawing/2014/main" id="{AA213AF4-7790-8458-D0EF-361D0B7E03B7}"/>
              </a:ext>
            </a:extLst>
          </p:cNvPr>
          <p:cNvSpPr txBox="1"/>
          <p:nvPr/>
        </p:nvSpPr>
        <p:spPr>
          <a:xfrm>
            <a:off x="872815" y="6403351"/>
            <a:ext cx="2867067" cy="707886"/>
          </a:xfrm>
          <a:prstGeom prst="rect">
            <a:avLst/>
          </a:prstGeom>
          <a:noFill/>
        </p:spPr>
        <p:txBody>
          <a:bodyPr wrap="none" rtlCol="0">
            <a:spAutoFit/>
          </a:bodyPr>
          <a:lstStyle/>
          <a:p>
            <a:pPr algn="ctr"/>
            <a:r>
              <a:rPr lang="en-CA" sz="2000" b="1" dirty="0">
                <a:solidFill>
                  <a:schemeClr val="tx2"/>
                </a:solidFill>
              </a:rPr>
              <a:t>National Evidence-based </a:t>
            </a:r>
          </a:p>
          <a:p>
            <a:pPr algn="ctr"/>
            <a:r>
              <a:rPr lang="en-CA" sz="2000" b="1" dirty="0">
                <a:solidFill>
                  <a:schemeClr val="tx2"/>
                </a:solidFill>
              </a:rPr>
              <a:t>Practice Guidelines</a:t>
            </a:r>
          </a:p>
        </p:txBody>
      </p:sp>
      <p:pic>
        <p:nvPicPr>
          <p:cNvPr id="93" name="Picture 92">
            <a:extLst>
              <a:ext uri="{FF2B5EF4-FFF2-40B4-BE49-F238E27FC236}">
                <a16:creationId xmlns:a16="http://schemas.microsoft.com/office/drawing/2014/main" id="{4FFAF85E-EE10-6171-6C0B-CF4BD4F48CF0}"/>
              </a:ext>
            </a:extLst>
          </p:cNvPr>
          <p:cNvPicPr>
            <a:picLocks noChangeAspect="1"/>
          </p:cNvPicPr>
          <p:nvPr/>
        </p:nvPicPr>
        <p:blipFill rotWithShape="1">
          <a:blip r:embed="rId28"/>
          <a:srcRect l="39203" t="13997" r="28266" b="616"/>
          <a:stretch/>
        </p:blipFill>
        <p:spPr>
          <a:xfrm>
            <a:off x="2309667" y="2863458"/>
            <a:ext cx="1724419" cy="247509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E1DCE21-D199-1B0A-1647-B1BBCEA2C3EE}"/>
              </a:ext>
            </a:extLst>
          </p:cNvPr>
          <p:cNvSpPr txBox="1"/>
          <p:nvPr/>
        </p:nvSpPr>
        <p:spPr>
          <a:xfrm>
            <a:off x="743922" y="7065252"/>
            <a:ext cx="3559646" cy="1015663"/>
          </a:xfrm>
          <a:prstGeom prst="rect">
            <a:avLst/>
          </a:prstGeom>
          <a:noFill/>
        </p:spPr>
        <p:txBody>
          <a:bodyPr wrap="square" rtlCol="0">
            <a:spAutoFit/>
          </a:bodyPr>
          <a:lstStyle/>
          <a:p>
            <a:pPr algn="l"/>
            <a:r>
              <a:rPr lang="en-CA" sz="2000" dirty="0">
                <a:solidFill>
                  <a:srgbClr val="C00000"/>
                </a:solidFill>
              </a:rPr>
              <a:t>&lt;example care guidelines (Botswana)… edit these, and country flag-map, as necessary&gt;</a:t>
            </a:r>
          </a:p>
        </p:txBody>
      </p:sp>
      <p:sp>
        <p:nvSpPr>
          <p:cNvPr id="4" name="Oval 3">
            <a:extLst>
              <a:ext uri="{FF2B5EF4-FFF2-40B4-BE49-F238E27FC236}">
                <a16:creationId xmlns:a16="http://schemas.microsoft.com/office/drawing/2014/main" id="{11B295C6-304A-4E7E-0740-4B656750933A}"/>
              </a:ext>
            </a:extLst>
          </p:cNvPr>
          <p:cNvSpPr/>
          <p:nvPr/>
        </p:nvSpPr>
        <p:spPr>
          <a:xfrm>
            <a:off x="186408" y="1646566"/>
            <a:ext cx="5436081" cy="462847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Tree>
    <p:extLst>
      <p:ext uri="{BB962C8B-B14F-4D97-AF65-F5344CB8AC3E}">
        <p14:creationId xmlns:p14="http://schemas.microsoft.com/office/powerpoint/2010/main" val="82937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D96B34-C73C-2A92-A91D-36D2FD090442}"/>
              </a:ext>
            </a:extLst>
          </p:cNvPr>
          <p:cNvSpPr>
            <a:spLocks noGrp="1"/>
          </p:cNvSpPr>
          <p:nvPr>
            <p:ph type="sldNum" sz="quarter" idx="12"/>
          </p:nvPr>
        </p:nvSpPr>
        <p:spPr/>
        <p:txBody>
          <a:bodyPr/>
          <a:lstStyle/>
          <a:p>
            <a:fld id="{6734F48E-A456-4E2F-B17E-509464F7A050}" type="slidenum">
              <a:rPr lang="en-CA" smtClean="0"/>
              <a:pPr/>
              <a:t>7</a:t>
            </a:fld>
            <a:endParaRPr lang="en-CA"/>
          </a:p>
        </p:txBody>
      </p:sp>
      <p:pic>
        <p:nvPicPr>
          <p:cNvPr id="4" name="Picture 3">
            <a:extLst>
              <a:ext uri="{FF2B5EF4-FFF2-40B4-BE49-F238E27FC236}">
                <a16:creationId xmlns:a16="http://schemas.microsoft.com/office/drawing/2014/main" id="{F18E1B11-1555-EA8B-C9FD-197933B28449}"/>
              </a:ext>
            </a:extLst>
          </p:cNvPr>
          <p:cNvPicPr>
            <a:picLocks noChangeAspect="1"/>
          </p:cNvPicPr>
          <p:nvPr/>
        </p:nvPicPr>
        <p:blipFill rotWithShape="1">
          <a:blip r:embed="rId2"/>
          <a:srcRect l="18009" t="9497" r="17516" b="4998"/>
          <a:stretch/>
        </p:blipFill>
        <p:spPr>
          <a:xfrm>
            <a:off x="2634680" y="874440"/>
            <a:ext cx="9433048" cy="6840760"/>
          </a:xfrm>
          <a:prstGeom prst="rect">
            <a:avLst/>
          </a:prstGeom>
        </p:spPr>
      </p:pic>
      <p:sp>
        <p:nvSpPr>
          <p:cNvPr id="5" name="Speech Bubble: Rectangle 4">
            <a:extLst>
              <a:ext uri="{FF2B5EF4-FFF2-40B4-BE49-F238E27FC236}">
                <a16:creationId xmlns:a16="http://schemas.microsoft.com/office/drawing/2014/main" id="{E5147140-4EFA-C39B-3347-0BE7658EFF87}"/>
              </a:ext>
            </a:extLst>
          </p:cNvPr>
          <p:cNvSpPr/>
          <p:nvPr/>
        </p:nvSpPr>
        <p:spPr>
          <a:xfrm>
            <a:off x="10451789" y="1882552"/>
            <a:ext cx="4104456" cy="1152128"/>
          </a:xfrm>
          <a:prstGeom prst="wedgeRectCallout">
            <a:avLst>
              <a:gd name="adj1" fmla="val -70959"/>
              <a:gd name="adj2" fmla="val 306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“pyramid” becomes a water tower.</a:t>
            </a:r>
          </a:p>
        </p:txBody>
      </p:sp>
    </p:spTree>
    <p:extLst>
      <p:ext uri="{BB962C8B-B14F-4D97-AF65-F5344CB8AC3E}">
        <p14:creationId xmlns:p14="http://schemas.microsoft.com/office/powerpoint/2010/main" val="1990250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7C885-039E-9180-A047-04AEAD50924B}"/>
              </a:ext>
            </a:extLst>
          </p:cNvPr>
          <p:cNvSpPr>
            <a:spLocks noGrp="1"/>
          </p:cNvSpPr>
          <p:nvPr>
            <p:ph type="sldNum" sz="quarter" idx="12"/>
          </p:nvPr>
        </p:nvSpPr>
        <p:spPr/>
        <p:txBody>
          <a:bodyPr/>
          <a:lstStyle/>
          <a:p>
            <a:fld id="{6734F48E-A456-4E2F-B17E-509464F7A050}" type="slidenum">
              <a:rPr lang="en-CA" smtClean="0"/>
              <a:pPr/>
              <a:t>70</a:t>
            </a:fld>
            <a:endParaRPr lang="en-CA"/>
          </a:p>
        </p:txBody>
      </p:sp>
      <p:sp>
        <p:nvSpPr>
          <p:cNvPr id="4" name="TextBox 3">
            <a:extLst>
              <a:ext uri="{FF2B5EF4-FFF2-40B4-BE49-F238E27FC236}">
                <a16:creationId xmlns:a16="http://schemas.microsoft.com/office/drawing/2014/main" id="{B18F27C6-DCC7-B5EE-D1EE-F7D1BBE9E620}"/>
              </a:ext>
            </a:extLst>
          </p:cNvPr>
          <p:cNvSpPr txBox="1"/>
          <p:nvPr/>
        </p:nvSpPr>
        <p:spPr>
          <a:xfrm>
            <a:off x="2251917" y="438036"/>
            <a:ext cx="10871215" cy="1077218"/>
          </a:xfrm>
          <a:prstGeom prst="rect">
            <a:avLst/>
          </a:prstGeom>
          <a:noFill/>
        </p:spPr>
        <p:txBody>
          <a:bodyPr wrap="square" rtlCol="0">
            <a:spAutoFit/>
          </a:bodyPr>
          <a:lstStyle/>
          <a:p>
            <a:pPr algn="ctr"/>
            <a:r>
              <a:rPr lang="en-CA" sz="3200" dirty="0">
                <a:solidFill>
                  <a:schemeClr val="tx2"/>
                </a:solidFill>
                <a:latin typeface="Candara" panose="020E0502030303020204" pitchFamily="34" charset="0"/>
              </a:rPr>
              <a:t>Normative POS solution </a:t>
            </a:r>
            <a:r>
              <a:rPr lang="en-CA" sz="3200" b="1" dirty="0">
                <a:solidFill>
                  <a:schemeClr val="tx2"/>
                </a:solidFill>
                <a:latin typeface="Candara" panose="020E0502030303020204" pitchFamily="34" charset="0"/>
              </a:rPr>
              <a:t>behaviours</a:t>
            </a:r>
            <a:r>
              <a:rPr lang="en-CA" sz="3200" dirty="0">
                <a:solidFill>
                  <a:schemeClr val="tx2"/>
                </a:solidFill>
                <a:latin typeface="Candara" panose="020E0502030303020204" pitchFamily="34" charset="0"/>
              </a:rPr>
              <a:t> can be thought of as a simple </a:t>
            </a:r>
            <a:r>
              <a:rPr lang="en-CA" sz="3200" b="1" dirty="0">
                <a:solidFill>
                  <a:schemeClr val="tx2"/>
                </a:solidFill>
                <a:latin typeface="Candara" panose="020E0502030303020204" pitchFamily="34" charset="0"/>
              </a:rPr>
              <a:t>1-2-3-4 pattern</a:t>
            </a:r>
            <a:r>
              <a:rPr lang="en-CA" sz="3200" dirty="0">
                <a:solidFill>
                  <a:schemeClr val="tx2"/>
                </a:solidFill>
                <a:latin typeface="Candara" panose="020E0502030303020204" pitchFamily="34" charset="0"/>
              </a:rPr>
              <a:t> (like in a dance).</a:t>
            </a:r>
          </a:p>
        </p:txBody>
      </p:sp>
      <p:pic>
        <p:nvPicPr>
          <p:cNvPr id="7" name="Picture 6">
            <a:extLst>
              <a:ext uri="{FF2B5EF4-FFF2-40B4-BE49-F238E27FC236}">
                <a16:creationId xmlns:a16="http://schemas.microsoft.com/office/drawing/2014/main" id="{CBC61EEB-981F-6C27-D929-522DE549E41E}"/>
              </a:ext>
            </a:extLst>
          </p:cNvPr>
          <p:cNvPicPr>
            <a:picLocks noChangeAspect="1"/>
          </p:cNvPicPr>
          <p:nvPr/>
        </p:nvPicPr>
        <p:blipFill>
          <a:blip r:embed="rId3"/>
          <a:stretch>
            <a:fillRect/>
          </a:stretch>
        </p:blipFill>
        <p:spPr>
          <a:xfrm>
            <a:off x="2179179" y="2011820"/>
            <a:ext cx="10272041" cy="5458222"/>
          </a:xfrm>
          <a:prstGeom prst="rect">
            <a:avLst/>
          </a:prstGeom>
        </p:spPr>
      </p:pic>
      <p:sp>
        <p:nvSpPr>
          <p:cNvPr id="8" name="TextBox 7">
            <a:extLst>
              <a:ext uri="{FF2B5EF4-FFF2-40B4-BE49-F238E27FC236}">
                <a16:creationId xmlns:a16="http://schemas.microsoft.com/office/drawing/2014/main" id="{8A7AE7C1-B695-3501-722B-466601AF7F20}"/>
              </a:ext>
            </a:extLst>
          </p:cNvPr>
          <p:cNvSpPr txBox="1"/>
          <p:nvPr/>
        </p:nvSpPr>
        <p:spPr>
          <a:xfrm>
            <a:off x="519914" y="2215018"/>
            <a:ext cx="2664296" cy="1015663"/>
          </a:xfrm>
          <a:prstGeom prst="rect">
            <a:avLst/>
          </a:prstGeom>
          <a:noFill/>
        </p:spPr>
        <p:txBody>
          <a:bodyPr wrap="square" rtlCol="0">
            <a:spAutoFit/>
          </a:bodyPr>
          <a:lstStyle/>
          <a:p>
            <a:pPr marL="457200" indent="-457200" algn="l">
              <a:buFont typeface="+mj-lt"/>
              <a:buAutoNum type="arabicPeriod"/>
            </a:pPr>
            <a:r>
              <a:rPr lang="en-CA" sz="2000" b="1">
                <a:solidFill>
                  <a:srgbClr val="FF0000"/>
                </a:solidFill>
              </a:rPr>
              <a:t>Unambiguously identify the subject of care.</a:t>
            </a:r>
          </a:p>
        </p:txBody>
      </p:sp>
      <p:sp>
        <p:nvSpPr>
          <p:cNvPr id="9" name="TextBox 8">
            <a:extLst>
              <a:ext uri="{FF2B5EF4-FFF2-40B4-BE49-F238E27FC236}">
                <a16:creationId xmlns:a16="http://schemas.microsoft.com/office/drawing/2014/main" id="{9B946F83-817B-1784-8E57-A5AC4B5A2623}"/>
              </a:ext>
            </a:extLst>
          </p:cNvPr>
          <p:cNvSpPr txBox="1"/>
          <p:nvPr/>
        </p:nvSpPr>
        <p:spPr>
          <a:xfrm>
            <a:off x="6667128" y="1861075"/>
            <a:ext cx="3168351" cy="707886"/>
          </a:xfrm>
          <a:prstGeom prst="rect">
            <a:avLst/>
          </a:prstGeom>
          <a:noFill/>
        </p:spPr>
        <p:txBody>
          <a:bodyPr wrap="square" rtlCol="0">
            <a:spAutoFit/>
          </a:bodyPr>
          <a:lstStyle/>
          <a:p>
            <a:pPr marL="457200" indent="-457200" algn="l">
              <a:buFont typeface="+mj-lt"/>
              <a:buAutoNum type="arabicPeriod" startAt="2"/>
            </a:pPr>
            <a:r>
              <a:rPr lang="en-CA" sz="2000" b="1">
                <a:solidFill>
                  <a:srgbClr val="FF0000"/>
                </a:solidFill>
              </a:rPr>
              <a:t>Retrieve the subject’s health summary. </a:t>
            </a:r>
          </a:p>
        </p:txBody>
      </p:sp>
      <p:sp>
        <p:nvSpPr>
          <p:cNvPr id="10" name="TextBox 9">
            <a:extLst>
              <a:ext uri="{FF2B5EF4-FFF2-40B4-BE49-F238E27FC236}">
                <a16:creationId xmlns:a16="http://schemas.microsoft.com/office/drawing/2014/main" id="{8AFD3DAC-A8DB-8503-DE5A-2EFD2DC98A72}"/>
              </a:ext>
            </a:extLst>
          </p:cNvPr>
          <p:cNvSpPr txBox="1"/>
          <p:nvPr/>
        </p:nvSpPr>
        <p:spPr>
          <a:xfrm>
            <a:off x="8467328" y="6368525"/>
            <a:ext cx="3168351" cy="1323439"/>
          </a:xfrm>
          <a:prstGeom prst="rect">
            <a:avLst/>
          </a:prstGeom>
          <a:noFill/>
        </p:spPr>
        <p:txBody>
          <a:bodyPr wrap="square" rtlCol="0">
            <a:spAutoFit/>
          </a:bodyPr>
          <a:lstStyle/>
          <a:p>
            <a:pPr marL="457200" indent="-457200" algn="l">
              <a:buFont typeface="+mj-lt"/>
              <a:buAutoNum type="arabicPeriod" startAt="3"/>
            </a:pPr>
            <a:r>
              <a:rPr lang="en-CA" sz="2000" b="1">
                <a:solidFill>
                  <a:srgbClr val="FF0000"/>
                </a:solidFill>
              </a:rPr>
              <a:t>Based on the summary, and on the current situation, provide appropriate care.</a:t>
            </a:r>
          </a:p>
        </p:txBody>
      </p:sp>
      <p:sp>
        <p:nvSpPr>
          <p:cNvPr id="11" name="TextBox 10">
            <a:extLst>
              <a:ext uri="{FF2B5EF4-FFF2-40B4-BE49-F238E27FC236}">
                <a16:creationId xmlns:a16="http://schemas.microsoft.com/office/drawing/2014/main" id="{975B7CA2-3DB1-8AF6-7BB5-181F8F3025BE}"/>
              </a:ext>
            </a:extLst>
          </p:cNvPr>
          <p:cNvSpPr txBox="1"/>
          <p:nvPr/>
        </p:nvSpPr>
        <p:spPr>
          <a:xfrm>
            <a:off x="11809311" y="2011820"/>
            <a:ext cx="2706688" cy="1015663"/>
          </a:xfrm>
          <a:prstGeom prst="rect">
            <a:avLst/>
          </a:prstGeom>
          <a:noFill/>
        </p:spPr>
        <p:txBody>
          <a:bodyPr wrap="square" rtlCol="0">
            <a:spAutoFit/>
          </a:bodyPr>
          <a:lstStyle/>
          <a:p>
            <a:pPr marL="457200" indent="-457200" algn="l">
              <a:buFont typeface="+mj-lt"/>
              <a:buAutoNum type="arabicPeriod" startAt="4"/>
            </a:pPr>
            <a:r>
              <a:rPr lang="en-CA" sz="2000" b="1">
                <a:solidFill>
                  <a:srgbClr val="FF0000"/>
                </a:solidFill>
              </a:rPr>
              <a:t>Update the subject’s health summary</a:t>
            </a:r>
          </a:p>
        </p:txBody>
      </p:sp>
      <p:pic>
        <p:nvPicPr>
          <p:cNvPr id="12" name="Picture 11" descr="A picture containing cartoon, doll&#10;&#10;Description automatically generated">
            <a:extLst>
              <a:ext uri="{FF2B5EF4-FFF2-40B4-BE49-F238E27FC236}">
                <a16:creationId xmlns:a16="http://schemas.microsoft.com/office/drawing/2014/main" id="{1359850D-E871-8413-9A06-8EAE06D44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861" y="4660365"/>
            <a:ext cx="1698056" cy="2234285"/>
          </a:xfrm>
          <a:prstGeom prst="rect">
            <a:avLst/>
          </a:prstGeom>
        </p:spPr>
      </p:pic>
    </p:spTree>
    <p:extLst>
      <p:ext uri="{BB962C8B-B14F-4D97-AF65-F5344CB8AC3E}">
        <p14:creationId xmlns:p14="http://schemas.microsoft.com/office/powerpoint/2010/main" val="3811461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EE13433A-897E-D27B-E490-4B69BA88B77F}"/>
              </a:ext>
            </a:extLst>
          </p:cNvPr>
          <p:cNvCxnSpPr>
            <a:cxnSpLocks/>
          </p:cNvCxnSpPr>
          <p:nvPr/>
        </p:nvCxnSpPr>
        <p:spPr>
          <a:xfrm flipV="1">
            <a:off x="7665226" y="2961610"/>
            <a:ext cx="2269252" cy="1790918"/>
          </a:xfrm>
          <a:prstGeom prst="line">
            <a:avLst/>
          </a:prstGeom>
          <a:ln w="762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03D4183-4BF6-0ED4-6AFE-E27827531BC0}"/>
              </a:ext>
            </a:extLst>
          </p:cNvPr>
          <p:cNvCxnSpPr>
            <a:cxnSpLocks/>
          </p:cNvCxnSpPr>
          <p:nvPr/>
        </p:nvCxnSpPr>
        <p:spPr>
          <a:xfrm flipV="1">
            <a:off x="9730114" y="2929360"/>
            <a:ext cx="241116" cy="2268242"/>
          </a:xfrm>
          <a:prstGeom prst="line">
            <a:avLst/>
          </a:prstGeom>
          <a:ln w="762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5DB8D5-FD00-96D9-24A7-84173065505F}"/>
              </a:ext>
            </a:extLst>
          </p:cNvPr>
          <p:cNvCxnSpPr>
            <a:cxnSpLocks/>
          </p:cNvCxnSpPr>
          <p:nvPr/>
        </p:nvCxnSpPr>
        <p:spPr>
          <a:xfrm flipH="1" flipV="1">
            <a:off x="10562596" y="2989991"/>
            <a:ext cx="1535870" cy="1578378"/>
          </a:xfrm>
          <a:prstGeom prst="line">
            <a:avLst/>
          </a:prstGeom>
          <a:ln w="762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Arrow: Curved Up 34">
            <a:extLst>
              <a:ext uri="{FF2B5EF4-FFF2-40B4-BE49-F238E27FC236}">
                <a16:creationId xmlns:a16="http://schemas.microsoft.com/office/drawing/2014/main" id="{8351A195-2898-BEBC-8914-D3E398355E85}"/>
              </a:ext>
            </a:extLst>
          </p:cNvPr>
          <p:cNvSpPr/>
          <p:nvPr/>
        </p:nvSpPr>
        <p:spPr>
          <a:xfrm>
            <a:off x="5445638" y="3849383"/>
            <a:ext cx="8568952" cy="288032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47" name="TextBox 46">
            <a:extLst>
              <a:ext uri="{FF2B5EF4-FFF2-40B4-BE49-F238E27FC236}">
                <a16:creationId xmlns:a16="http://schemas.microsoft.com/office/drawing/2014/main" id="{2597FD81-B457-734D-5A5D-5B3E9A8C0FE3}"/>
              </a:ext>
            </a:extLst>
          </p:cNvPr>
          <p:cNvSpPr txBox="1"/>
          <p:nvPr/>
        </p:nvSpPr>
        <p:spPr>
          <a:xfrm>
            <a:off x="1585194" y="771788"/>
            <a:ext cx="5081667" cy="3539430"/>
          </a:xfrm>
          <a:prstGeom prst="rect">
            <a:avLst/>
          </a:prstGeom>
          <a:noFill/>
        </p:spPr>
        <p:txBody>
          <a:bodyPr wrap="square" rtlCol="0">
            <a:spAutoFit/>
          </a:bodyPr>
          <a:lstStyle/>
          <a:p>
            <a:r>
              <a:rPr lang="en-CA" sz="3200" b="1" dirty="0">
                <a:solidFill>
                  <a:srgbClr val="FF0000"/>
                </a:solidFill>
                <a:latin typeface="Candara" panose="020E0502030303020204" pitchFamily="34" charset="0"/>
              </a:rPr>
              <a:t>This 1-2-3-4 pattern repeats.</a:t>
            </a:r>
          </a:p>
          <a:p>
            <a:r>
              <a:rPr lang="en-CA" sz="3200" b="1" dirty="0">
                <a:solidFill>
                  <a:srgbClr val="FF0000"/>
                </a:solidFill>
                <a:latin typeface="Candara" panose="020E0502030303020204" pitchFamily="34" charset="0"/>
              </a:rPr>
              <a:t>At </a:t>
            </a:r>
            <a:r>
              <a:rPr lang="en-CA" sz="3200" b="1" i="1" dirty="0">
                <a:solidFill>
                  <a:srgbClr val="FF0000"/>
                </a:solidFill>
                <a:latin typeface="Candara" panose="020E0502030303020204" pitchFamily="34" charset="0"/>
              </a:rPr>
              <a:t>every</a:t>
            </a:r>
            <a:r>
              <a:rPr lang="en-CA" sz="3200" b="1" dirty="0">
                <a:solidFill>
                  <a:srgbClr val="FF0000"/>
                </a:solidFill>
                <a:latin typeface="Candara" panose="020E0502030303020204" pitchFamily="34" charset="0"/>
              </a:rPr>
              <a:t> care encounter…</a:t>
            </a:r>
          </a:p>
          <a:p>
            <a:pPr marL="514350" indent="-514350">
              <a:buFont typeface="+mj-lt"/>
              <a:buAutoNum type="arabicPeriod"/>
            </a:pPr>
            <a:r>
              <a:rPr lang="en-CA" sz="3200" b="1" i="1" dirty="0">
                <a:solidFill>
                  <a:schemeClr val="tx2"/>
                </a:solidFill>
                <a:latin typeface="Candara" panose="020E0502030303020204" pitchFamily="34" charset="0"/>
              </a:rPr>
              <a:t>Identify</a:t>
            </a:r>
            <a:r>
              <a:rPr lang="en-CA" sz="3200" dirty="0">
                <a:solidFill>
                  <a:schemeClr val="tx2"/>
                </a:solidFill>
                <a:latin typeface="Candara" panose="020E0502030303020204" pitchFamily="34" charset="0"/>
              </a:rPr>
              <a:t> the person</a:t>
            </a:r>
          </a:p>
          <a:p>
            <a:pPr marL="514350" indent="-514350">
              <a:buFont typeface="+mj-lt"/>
              <a:buAutoNum type="arabicPeriod"/>
            </a:pPr>
            <a:r>
              <a:rPr lang="en-CA" sz="3200" b="1" i="1" dirty="0">
                <a:solidFill>
                  <a:schemeClr val="tx2"/>
                </a:solidFill>
                <a:latin typeface="Candara" panose="020E0502030303020204" pitchFamily="34" charset="0"/>
              </a:rPr>
              <a:t>Retrieve</a:t>
            </a:r>
            <a:r>
              <a:rPr lang="en-CA" sz="3200" dirty="0">
                <a:solidFill>
                  <a:schemeClr val="tx2"/>
                </a:solidFill>
                <a:latin typeface="Candara" panose="020E0502030303020204" pitchFamily="34" charset="0"/>
              </a:rPr>
              <a:t> their health story (“IPS”)</a:t>
            </a:r>
          </a:p>
          <a:p>
            <a:pPr marL="514350" indent="-514350">
              <a:buFont typeface="+mj-lt"/>
              <a:buAutoNum type="arabicPeriod"/>
            </a:pPr>
            <a:r>
              <a:rPr lang="en-CA" sz="3200" b="1" i="1" dirty="0">
                <a:solidFill>
                  <a:schemeClr val="tx2"/>
                </a:solidFill>
                <a:latin typeface="Candara" panose="020E0502030303020204" pitchFamily="34" charset="0"/>
              </a:rPr>
              <a:t>Provide</a:t>
            </a:r>
            <a:r>
              <a:rPr lang="en-CA" sz="3200" dirty="0">
                <a:solidFill>
                  <a:schemeClr val="tx2"/>
                </a:solidFill>
                <a:latin typeface="Candara" panose="020E0502030303020204" pitchFamily="34" charset="0"/>
              </a:rPr>
              <a:t> care</a:t>
            </a:r>
          </a:p>
          <a:p>
            <a:pPr marL="514350" indent="-514350">
              <a:buFont typeface="+mj-lt"/>
              <a:buAutoNum type="arabicPeriod"/>
            </a:pPr>
            <a:r>
              <a:rPr lang="en-CA" sz="3200" b="1" i="1" dirty="0">
                <a:solidFill>
                  <a:schemeClr val="tx2"/>
                </a:solidFill>
                <a:latin typeface="Candara" panose="020E0502030303020204" pitchFamily="34" charset="0"/>
              </a:rPr>
              <a:t>Update</a:t>
            </a:r>
            <a:r>
              <a:rPr lang="en-CA" sz="3200" dirty="0">
                <a:solidFill>
                  <a:schemeClr val="tx2"/>
                </a:solidFill>
                <a:latin typeface="Candara" panose="020E0502030303020204" pitchFamily="34" charset="0"/>
              </a:rPr>
              <a:t> their IPS</a:t>
            </a:r>
          </a:p>
        </p:txBody>
      </p:sp>
      <p:sp>
        <p:nvSpPr>
          <p:cNvPr id="48" name="Cloud 47">
            <a:extLst>
              <a:ext uri="{FF2B5EF4-FFF2-40B4-BE49-F238E27FC236}">
                <a16:creationId xmlns:a16="http://schemas.microsoft.com/office/drawing/2014/main" id="{217C8E04-C344-5433-FDB0-3C2E1C71AA9B}"/>
              </a:ext>
            </a:extLst>
          </p:cNvPr>
          <p:cNvSpPr/>
          <p:nvPr/>
        </p:nvSpPr>
        <p:spPr>
          <a:xfrm>
            <a:off x="6470279" y="647232"/>
            <a:ext cx="7531651" cy="3550904"/>
          </a:xfrm>
          <a:prstGeom prst="cloud">
            <a:avLst/>
          </a:prstGeom>
          <a:solidFill>
            <a:schemeClr val="bg1"/>
          </a:solidFill>
          <a:ln w="76200">
            <a:solidFill>
              <a:schemeClr val="accent5">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solidFill>
                <a:schemeClr val="bg1">
                  <a:lumMod val="65000"/>
                </a:schemeClr>
              </a:solidFill>
            </a:endParaRPr>
          </a:p>
        </p:txBody>
      </p:sp>
      <p:pic>
        <p:nvPicPr>
          <p:cNvPr id="6" name="Picture 5">
            <a:extLst>
              <a:ext uri="{FF2B5EF4-FFF2-40B4-BE49-F238E27FC236}">
                <a16:creationId xmlns:a16="http://schemas.microsoft.com/office/drawing/2014/main" id="{D6F001D9-1677-551B-B478-CAFB0D31E9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171765" y="1380675"/>
            <a:ext cx="1854455" cy="1854455"/>
          </a:xfrm>
          <a:prstGeom prst="rect">
            <a:avLst/>
          </a:prstGeom>
        </p:spPr>
      </p:pic>
      <p:sp>
        <p:nvSpPr>
          <p:cNvPr id="41" name="TextBox 40">
            <a:extLst>
              <a:ext uri="{FF2B5EF4-FFF2-40B4-BE49-F238E27FC236}">
                <a16:creationId xmlns:a16="http://schemas.microsoft.com/office/drawing/2014/main" id="{209E36C0-B4F1-F100-8EC9-7FAEBBA60683}"/>
              </a:ext>
            </a:extLst>
          </p:cNvPr>
          <p:cNvSpPr txBox="1"/>
          <p:nvPr/>
        </p:nvSpPr>
        <p:spPr>
          <a:xfrm>
            <a:off x="6526675" y="4461842"/>
            <a:ext cx="978153" cy="461665"/>
          </a:xfrm>
          <a:prstGeom prst="rect">
            <a:avLst/>
          </a:prstGeom>
          <a:noFill/>
        </p:spPr>
        <p:txBody>
          <a:bodyPr wrap="none" rtlCol="0">
            <a:spAutoFit/>
          </a:bodyPr>
          <a:lstStyle/>
          <a:p>
            <a:pPr algn="ctr"/>
            <a:r>
              <a:rPr lang="en-CA" sz="2400" b="1">
                <a:solidFill>
                  <a:srgbClr val="FF0000"/>
                </a:solidFill>
                <a:latin typeface="Candara" panose="020E0502030303020204" pitchFamily="34" charset="0"/>
              </a:rPr>
              <a:t>1-2-3-4</a:t>
            </a:r>
          </a:p>
        </p:txBody>
      </p:sp>
      <p:sp>
        <p:nvSpPr>
          <p:cNvPr id="43" name="TextBox 42">
            <a:extLst>
              <a:ext uri="{FF2B5EF4-FFF2-40B4-BE49-F238E27FC236}">
                <a16:creationId xmlns:a16="http://schemas.microsoft.com/office/drawing/2014/main" id="{16616CA1-E381-48B4-91BF-FE14B7E0B72C}"/>
              </a:ext>
            </a:extLst>
          </p:cNvPr>
          <p:cNvSpPr txBox="1"/>
          <p:nvPr/>
        </p:nvSpPr>
        <p:spPr>
          <a:xfrm>
            <a:off x="8649671" y="4916052"/>
            <a:ext cx="978153" cy="461665"/>
          </a:xfrm>
          <a:prstGeom prst="rect">
            <a:avLst/>
          </a:prstGeom>
          <a:noFill/>
        </p:spPr>
        <p:txBody>
          <a:bodyPr wrap="none" rtlCol="0">
            <a:spAutoFit/>
          </a:bodyPr>
          <a:lstStyle/>
          <a:p>
            <a:pPr algn="ctr"/>
            <a:r>
              <a:rPr lang="en-CA" sz="2400" b="1">
                <a:solidFill>
                  <a:srgbClr val="FF0000"/>
                </a:solidFill>
                <a:latin typeface="Candara" panose="020E0502030303020204" pitchFamily="34" charset="0"/>
              </a:rPr>
              <a:t>1-2-3-4</a:t>
            </a:r>
          </a:p>
        </p:txBody>
      </p:sp>
      <p:sp>
        <p:nvSpPr>
          <p:cNvPr id="45" name="TextBox 44">
            <a:extLst>
              <a:ext uri="{FF2B5EF4-FFF2-40B4-BE49-F238E27FC236}">
                <a16:creationId xmlns:a16="http://schemas.microsoft.com/office/drawing/2014/main" id="{8DF04D0D-4C12-E111-4D05-15F97A17ADC4}"/>
              </a:ext>
            </a:extLst>
          </p:cNvPr>
          <p:cNvSpPr txBox="1"/>
          <p:nvPr/>
        </p:nvSpPr>
        <p:spPr>
          <a:xfrm>
            <a:off x="10969595" y="4296864"/>
            <a:ext cx="978153" cy="461665"/>
          </a:xfrm>
          <a:prstGeom prst="rect">
            <a:avLst/>
          </a:prstGeom>
          <a:noFill/>
        </p:spPr>
        <p:txBody>
          <a:bodyPr wrap="none" rtlCol="0">
            <a:spAutoFit/>
          </a:bodyPr>
          <a:lstStyle/>
          <a:p>
            <a:pPr algn="ctr"/>
            <a:r>
              <a:rPr lang="en-CA" sz="2400" b="1">
                <a:solidFill>
                  <a:srgbClr val="FF0000"/>
                </a:solidFill>
                <a:latin typeface="Candara" panose="020E0502030303020204" pitchFamily="34" charset="0"/>
              </a:rPr>
              <a:t>1-2-3-4</a:t>
            </a:r>
          </a:p>
        </p:txBody>
      </p:sp>
      <p:pic>
        <p:nvPicPr>
          <p:cNvPr id="3" name="Picture 6">
            <a:extLst>
              <a:ext uri="{FF2B5EF4-FFF2-40B4-BE49-F238E27FC236}">
                <a16:creationId xmlns:a16="http://schemas.microsoft.com/office/drawing/2014/main" id="{63B7C108-A989-91FC-9747-2B1A1D5B46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7006" y="4896431"/>
            <a:ext cx="2127265" cy="15345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a:extLst>
              <a:ext uri="{FF2B5EF4-FFF2-40B4-BE49-F238E27FC236}">
                <a16:creationId xmlns:a16="http://schemas.microsoft.com/office/drawing/2014/main" id="{8D827AAB-9CBA-3557-C541-2B288CFF3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30531" y="4689927"/>
            <a:ext cx="2156612" cy="1636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8C6D7343-58CB-940D-A907-E70DB5883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5150" y="5549508"/>
            <a:ext cx="2127265" cy="17416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A picture containing cartoon, doll&#10;&#10;Description automatically generated">
            <a:extLst>
              <a:ext uri="{FF2B5EF4-FFF2-40B4-BE49-F238E27FC236}">
                <a16:creationId xmlns:a16="http://schemas.microsoft.com/office/drawing/2014/main" id="{AEA3933B-D592-DC06-E685-1801350D56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861" y="4660365"/>
            <a:ext cx="1698056" cy="2234285"/>
          </a:xfrm>
          <a:prstGeom prst="rect">
            <a:avLst/>
          </a:prstGeom>
        </p:spPr>
      </p:pic>
      <p:sp>
        <p:nvSpPr>
          <p:cNvPr id="11" name="TextBox 10">
            <a:extLst>
              <a:ext uri="{FF2B5EF4-FFF2-40B4-BE49-F238E27FC236}">
                <a16:creationId xmlns:a16="http://schemas.microsoft.com/office/drawing/2014/main" id="{D0E32256-36BF-46BA-A32C-82ECF61F518D}"/>
              </a:ext>
            </a:extLst>
          </p:cNvPr>
          <p:cNvSpPr txBox="1"/>
          <p:nvPr/>
        </p:nvSpPr>
        <p:spPr>
          <a:xfrm>
            <a:off x="2943174" y="7343956"/>
            <a:ext cx="10810011" cy="584775"/>
          </a:xfrm>
          <a:prstGeom prst="rect">
            <a:avLst/>
          </a:prstGeom>
          <a:noFill/>
        </p:spPr>
        <p:txBody>
          <a:bodyPr wrap="none" rtlCol="0">
            <a:spAutoFit/>
          </a:bodyPr>
          <a:lstStyle/>
          <a:p>
            <a:pPr algn="l"/>
            <a:r>
              <a:rPr lang="en-CA" sz="3200" b="1" dirty="0">
                <a:solidFill>
                  <a:schemeClr val="tx2"/>
                </a:solidFill>
              </a:rPr>
              <a:t>Care continuity is the key to achieving good outcomes at </a:t>
            </a:r>
            <a:r>
              <a:rPr lang="en-CA" sz="3200" b="1" i="1" u="sng" dirty="0">
                <a:solidFill>
                  <a:schemeClr val="tx2"/>
                </a:solidFill>
              </a:rPr>
              <a:t>scale</a:t>
            </a:r>
            <a:r>
              <a:rPr lang="en-CA" sz="3200" b="1" dirty="0">
                <a:solidFill>
                  <a:schemeClr val="tx2"/>
                </a:solidFill>
              </a:rPr>
              <a:t>.</a:t>
            </a:r>
          </a:p>
        </p:txBody>
      </p:sp>
    </p:spTree>
    <p:extLst>
      <p:ext uri="{BB962C8B-B14F-4D97-AF65-F5344CB8AC3E}">
        <p14:creationId xmlns:p14="http://schemas.microsoft.com/office/powerpoint/2010/main" val="14352520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72</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1162472"/>
            <a:ext cx="8640960" cy="5447645"/>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We will leverage digital health to systemically narrow the care delivery “know-do” gap (</a:t>
            </a:r>
            <a:r>
              <a:rPr lang="en-CA" sz="2800" b="1" i="1" dirty="0">
                <a:solidFill>
                  <a:schemeClr val="tx2"/>
                </a:solidFill>
              </a:rPr>
              <a:t>feedforward</a:t>
            </a:r>
            <a:r>
              <a:rPr lang="en-CA" sz="2800" dirty="0">
                <a:solidFill>
                  <a:schemeClr val="tx2"/>
                </a:solidFill>
              </a:rPr>
              <a:t> </a:t>
            </a:r>
            <a:r>
              <a:rPr lang="en-CA" sz="2800" b="1" i="1" dirty="0">
                <a:solidFill>
                  <a:schemeClr val="tx2"/>
                </a:solidFill>
              </a:rPr>
              <a:t>process control</a:t>
            </a:r>
            <a:r>
              <a:rPr lang="en-CA" sz="2800" dirty="0">
                <a:solidFill>
                  <a:schemeClr val="tx2"/>
                </a:solidFill>
              </a:rPr>
              <a:t>) and to operationalize a learning health system (</a:t>
            </a:r>
            <a:r>
              <a:rPr lang="en-CA" sz="2800" b="1" i="1" dirty="0">
                <a:solidFill>
                  <a:schemeClr val="tx2"/>
                </a:solidFill>
              </a:rPr>
              <a:t>feedback</a:t>
            </a:r>
            <a:r>
              <a:rPr lang="en-CA" sz="2800" dirty="0">
                <a:solidFill>
                  <a:schemeClr val="tx2"/>
                </a:solidFill>
              </a:rPr>
              <a:t>).</a:t>
            </a:r>
          </a:p>
          <a:p>
            <a:pPr marL="449263" indent="-449263" algn="l">
              <a:buSzPct val="75000"/>
              <a:buFont typeface="Wingdings" panose="05000000000000000000" pitchFamily="2" charset="2"/>
              <a:buChar char="q"/>
            </a:pPr>
            <a:r>
              <a:rPr lang="en-CA" sz="2800" dirty="0">
                <a:solidFill>
                  <a:schemeClr val="tx2"/>
                </a:solidFill>
              </a:rPr>
              <a:t>To mitigate risk, we expect to adopt a global portfolio of </a:t>
            </a:r>
            <a:r>
              <a:rPr lang="en-CA" sz="2800" b="1" i="1" dirty="0">
                <a:solidFill>
                  <a:schemeClr val="tx2"/>
                </a:solidFill>
              </a:rPr>
              <a:t>norms</a:t>
            </a:r>
            <a:r>
              <a:rPr lang="en-CA" sz="2800" dirty="0">
                <a:solidFill>
                  <a:schemeClr val="tx2"/>
                </a:solidFill>
              </a:rPr>
              <a:t> and </a:t>
            </a:r>
            <a:r>
              <a:rPr lang="en-CA" sz="2800" b="1" i="1" dirty="0">
                <a:solidFill>
                  <a:schemeClr val="tx2"/>
                </a:solidFill>
              </a:rPr>
              <a:t>standards</a:t>
            </a:r>
            <a:r>
              <a:rPr lang="en-CA" sz="2800" dirty="0">
                <a:solidFill>
                  <a:schemeClr val="tx2"/>
                </a:solidFill>
              </a:rPr>
              <a:t>, and to embrace proven, </a:t>
            </a:r>
            <a:r>
              <a:rPr lang="en-CA" sz="2800" b="1" i="1" dirty="0">
                <a:solidFill>
                  <a:schemeClr val="tx2"/>
                </a:solidFill>
              </a:rPr>
              <a:t>conformance-testable</a:t>
            </a:r>
            <a:r>
              <a:rPr lang="en-CA" sz="2800" dirty="0">
                <a:solidFill>
                  <a:schemeClr val="tx2"/>
                </a:solidFill>
              </a:rPr>
              <a:t> architectural patterns.</a:t>
            </a:r>
          </a:p>
          <a:p>
            <a:pPr marL="449263" indent="-449263" algn="l">
              <a:buSzPct val="75000"/>
              <a:buFont typeface="Wingdings" panose="05000000000000000000" pitchFamily="2" charset="2"/>
              <a:buChar char="q"/>
            </a:pPr>
            <a:r>
              <a:rPr lang="en-CA" sz="2800" dirty="0">
                <a:solidFill>
                  <a:schemeClr val="tx2"/>
                </a:solidFill>
              </a:rPr>
              <a:t>The Investment Rationale tool is predicated on this approach and these </a:t>
            </a:r>
            <a:r>
              <a:rPr lang="en-CA" sz="2800" b="1" i="1" dirty="0">
                <a:solidFill>
                  <a:schemeClr val="tx2"/>
                </a:solidFill>
              </a:rPr>
              <a:t>assumptions</a:t>
            </a:r>
            <a:r>
              <a:rPr lang="en-CA" sz="2800" dirty="0">
                <a:solidFill>
                  <a:schemeClr val="tx2"/>
                </a:solidFill>
              </a:rPr>
              <a:t>. </a:t>
            </a:r>
          </a:p>
          <a:p>
            <a:pPr marL="449263" indent="-449263" algn="l">
              <a:buSzPct val="75000"/>
              <a:buFont typeface="Wingdings" panose="05000000000000000000" pitchFamily="2" charset="2"/>
              <a:buChar char="q"/>
            </a:pPr>
            <a:r>
              <a:rPr lang="en-CA" sz="2800" dirty="0">
                <a:solidFill>
                  <a:srgbClr val="C00000"/>
                </a:solidFill>
              </a:rPr>
              <a:t>&lt;add contextual point(s) regarding country blueprint alignment to investment rationale assumptions&gt;</a:t>
            </a:r>
          </a:p>
        </p:txBody>
      </p:sp>
    </p:spTree>
    <p:extLst>
      <p:ext uri="{BB962C8B-B14F-4D97-AF65-F5344CB8AC3E}">
        <p14:creationId xmlns:p14="http://schemas.microsoft.com/office/powerpoint/2010/main" val="21120421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73</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33286117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763AF3-F62B-B0AC-8532-90CE111AEEAD}"/>
              </a:ext>
            </a:extLst>
          </p:cNvPr>
          <p:cNvSpPr>
            <a:spLocks noGrp="1"/>
          </p:cNvSpPr>
          <p:nvPr>
            <p:ph type="sldNum" sz="quarter" idx="12"/>
          </p:nvPr>
        </p:nvSpPr>
        <p:spPr/>
        <p:txBody>
          <a:bodyPr/>
          <a:lstStyle/>
          <a:p>
            <a:fld id="{6734F48E-A456-4E2F-B17E-509464F7A050}" type="slidenum">
              <a:rPr lang="en-CA" smtClean="0"/>
              <a:pPr/>
              <a:t>74</a:t>
            </a:fld>
            <a:endParaRPr lang="en-CA"/>
          </a:p>
        </p:txBody>
      </p:sp>
      <p:sp>
        <p:nvSpPr>
          <p:cNvPr id="5" name="TextBox 4">
            <a:extLst>
              <a:ext uri="{FF2B5EF4-FFF2-40B4-BE49-F238E27FC236}">
                <a16:creationId xmlns:a16="http://schemas.microsoft.com/office/drawing/2014/main" id="{350CCE13-8477-D522-9DB2-F901DF883F33}"/>
              </a:ext>
            </a:extLst>
          </p:cNvPr>
          <p:cNvSpPr txBox="1"/>
          <p:nvPr/>
        </p:nvSpPr>
        <p:spPr>
          <a:xfrm>
            <a:off x="4650904" y="946448"/>
            <a:ext cx="4282711" cy="1631216"/>
          </a:xfrm>
          <a:prstGeom prst="rect">
            <a:avLst/>
          </a:prstGeom>
          <a:noFill/>
        </p:spPr>
        <p:txBody>
          <a:bodyPr wrap="none" rtlCol="0">
            <a:spAutoFit/>
          </a:bodyPr>
          <a:lstStyle/>
          <a:p>
            <a:pPr algn="l"/>
            <a:r>
              <a:rPr lang="en-CA" sz="10000" b="1" dirty="0">
                <a:solidFill>
                  <a:schemeClr val="tx2"/>
                </a:solidFill>
              </a:rPr>
              <a:t>LUNCH!</a:t>
            </a:r>
          </a:p>
        </p:txBody>
      </p:sp>
      <p:pic>
        <p:nvPicPr>
          <p:cNvPr id="7" name="Picture 6" descr="A group of white people jumping&#10;&#10;Description automatically generated">
            <a:extLst>
              <a:ext uri="{FF2B5EF4-FFF2-40B4-BE49-F238E27FC236}">
                <a16:creationId xmlns:a16="http://schemas.microsoft.com/office/drawing/2014/main" id="{37FE98B9-38D7-61D1-B658-A85C5AECC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824" y="2386608"/>
            <a:ext cx="6183711" cy="4699620"/>
          </a:xfrm>
          <a:prstGeom prst="rect">
            <a:avLst/>
          </a:prstGeom>
        </p:spPr>
      </p:pic>
    </p:spTree>
    <p:extLst>
      <p:ext uri="{BB962C8B-B14F-4D97-AF65-F5344CB8AC3E}">
        <p14:creationId xmlns:p14="http://schemas.microsoft.com/office/powerpoint/2010/main" val="2830656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person, box, sitting&#10;&#10;Description automatically generated">
            <a:extLst>
              <a:ext uri="{FF2B5EF4-FFF2-40B4-BE49-F238E27FC236}">
                <a16:creationId xmlns:a16="http://schemas.microsoft.com/office/drawing/2014/main" id="{24A3C41F-2E6A-4A06-BF80-B0A10C99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1584" y="4176365"/>
            <a:ext cx="3806994" cy="3175033"/>
          </a:xfrm>
          <a:prstGeom prst="rect">
            <a:avLst/>
          </a:prstGeom>
        </p:spPr>
      </p:pic>
      <p:sp>
        <p:nvSpPr>
          <p:cNvPr id="2" name="Title 1">
            <a:extLst>
              <a:ext uri="{FF2B5EF4-FFF2-40B4-BE49-F238E27FC236}">
                <a16:creationId xmlns:a16="http://schemas.microsoft.com/office/drawing/2014/main" id="{ECA4E72B-48AF-434C-9210-4BC7787DC6D7}"/>
              </a:ext>
            </a:extLst>
          </p:cNvPr>
          <p:cNvSpPr>
            <a:spLocks noGrp="1"/>
          </p:cNvSpPr>
          <p:nvPr>
            <p:ph type="title"/>
          </p:nvPr>
        </p:nvSpPr>
        <p:spPr/>
        <p:txBody>
          <a:bodyPr/>
          <a:lstStyle/>
          <a:p>
            <a:r>
              <a:rPr lang="en-CA" dirty="0"/>
              <a:t>Workshop Agenda </a:t>
            </a:r>
          </a:p>
        </p:txBody>
      </p:sp>
      <p:sp>
        <p:nvSpPr>
          <p:cNvPr id="3" name="Content Placeholder 2">
            <a:extLst>
              <a:ext uri="{FF2B5EF4-FFF2-40B4-BE49-F238E27FC236}">
                <a16:creationId xmlns:a16="http://schemas.microsoft.com/office/drawing/2014/main" id="{7A0C0EBC-2587-47B0-95B7-5F14782F2193}"/>
              </a:ext>
            </a:extLst>
          </p:cNvPr>
          <p:cNvSpPr>
            <a:spLocks noGrp="1"/>
          </p:cNvSpPr>
          <p:nvPr>
            <p:ph idx="1"/>
          </p:nvPr>
        </p:nvSpPr>
        <p:spPr/>
        <p:txBody>
          <a:bodyPr>
            <a:normAutofit fontScale="62500" lnSpcReduction="20000"/>
          </a:bodyPr>
          <a:lstStyle/>
          <a:p>
            <a:r>
              <a:rPr lang="en-US" dirty="0"/>
              <a:t>Q1 – Official start &amp; brief introductions / Overview of Present State [9-10:30am]</a:t>
            </a:r>
          </a:p>
          <a:p>
            <a:pPr lvl="1"/>
            <a:r>
              <a:rPr lang="en-US" dirty="0"/>
              <a:t>IHME Burden of Disease (BOD); Digital Health Monitor report; Published Health and Digital Health Strategies; Digital health implementations to date</a:t>
            </a:r>
          </a:p>
          <a:p>
            <a:r>
              <a:rPr lang="en-US" dirty="0"/>
              <a:t>Q2 – Archetypal “OpenHIE-on-FHIR” Blueprint [11am-12pm]</a:t>
            </a:r>
          </a:p>
          <a:p>
            <a:pPr lvl="1"/>
            <a:r>
              <a:rPr lang="en-US" dirty="0"/>
              <a:t>Architectural elements; Conformance-testable digital health “Lego® blocks”; Normative Point-of-Service (POS) system behaviours</a:t>
            </a:r>
          </a:p>
          <a:p>
            <a:r>
              <a:rPr lang="en-US" dirty="0"/>
              <a:t>Lunch [12-1pm]</a:t>
            </a:r>
          </a:p>
          <a:p>
            <a:r>
              <a:rPr lang="en-US" dirty="0">
                <a:solidFill>
                  <a:srgbClr val="C00000"/>
                </a:solidFill>
              </a:rPr>
              <a:t>Q3 – Mapping from Present State to Future State [1-2:30pm]</a:t>
            </a:r>
          </a:p>
          <a:p>
            <a:pPr lvl="1"/>
            <a:r>
              <a:rPr lang="en-US" dirty="0">
                <a:solidFill>
                  <a:srgbClr val="C00000"/>
                </a:solidFill>
              </a:rPr>
              <a:t>Existing Infrastructural Elements and “Gaps”; Key Infrastructure </a:t>
            </a:r>
            <a:br>
              <a:rPr lang="en-US" dirty="0">
                <a:solidFill>
                  <a:srgbClr val="C00000"/>
                </a:solidFill>
              </a:rPr>
            </a:br>
            <a:r>
              <a:rPr lang="en-US" dirty="0">
                <a:solidFill>
                  <a:srgbClr val="C00000"/>
                </a:solidFill>
              </a:rPr>
              <a:t>Design Choices; Implementation Science Approaches </a:t>
            </a:r>
          </a:p>
          <a:p>
            <a:r>
              <a:rPr lang="en-US" dirty="0"/>
              <a:t>Q4 – Developing an Investment Rationale in </a:t>
            </a:r>
            <a:r>
              <a:rPr lang="en-US" b="1" i="1" dirty="0"/>
              <a:t>real time </a:t>
            </a:r>
            <a:r>
              <a:rPr lang="en-US" dirty="0"/>
              <a:t>[3-5pm]</a:t>
            </a:r>
          </a:p>
          <a:p>
            <a:pPr lvl="1"/>
            <a:r>
              <a:rPr lang="en-US" dirty="0"/>
              <a:t>Filling in the remaining tabs on the Investment Rationale tool; Sensitivity</a:t>
            </a:r>
            <a:br>
              <a:rPr lang="en-US" dirty="0"/>
            </a:br>
            <a:r>
              <a:rPr lang="en-US" dirty="0"/>
              <a:t>analysis; Discussion; Meeting close and next steps</a:t>
            </a:r>
          </a:p>
          <a:p>
            <a:endParaRPr lang="en-CA" dirty="0"/>
          </a:p>
        </p:txBody>
      </p:sp>
      <p:sp>
        <p:nvSpPr>
          <p:cNvPr id="4" name="Slide Number Placeholder 3">
            <a:extLst>
              <a:ext uri="{FF2B5EF4-FFF2-40B4-BE49-F238E27FC236}">
                <a16:creationId xmlns:a16="http://schemas.microsoft.com/office/drawing/2014/main" id="{BB6F7869-EF5D-405A-9222-F8EB89CA7C6C}"/>
              </a:ext>
            </a:extLst>
          </p:cNvPr>
          <p:cNvSpPr>
            <a:spLocks noGrp="1"/>
          </p:cNvSpPr>
          <p:nvPr>
            <p:ph type="sldNum" sz="quarter" idx="12"/>
          </p:nvPr>
        </p:nvSpPr>
        <p:spPr/>
        <p:txBody>
          <a:bodyPr/>
          <a:lstStyle/>
          <a:p>
            <a:fld id="{6734F48E-A456-4E2F-B17E-509464F7A050}" type="slidenum">
              <a:rPr lang="en-CA" smtClean="0"/>
              <a:pPr/>
              <a:t>75</a:t>
            </a:fld>
            <a:endParaRPr lang="en-CA"/>
          </a:p>
        </p:txBody>
      </p:sp>
    </p:spTree>
    <p:extLst>
      <p:ext uri="{BB962C8B-B14F-4D97-AF65-F5344CB8AC3E}">
        <p14:creationId xmlns:p14="http://schemas.microsoft.com/office/powerpoint/2010/main" val="3782483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76</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202633" y="2668250"/>
            <a:ext cx="7591196" cy="1938992"/>
          </a:xfrm>
          <a:prstGeom prst="rect">
            <a:avLst/>
          </a:prstGeom>
          <a:noFill/>
        </p:spPr>
        <p:txBody>
          <a:bodyPr wrap="square" rtlCol="0">
            <a:spAutoFit/>
          </a:bodyPr>
          <a:lstStyle/>
          <a:p>
            <a:pPr algn="r"/>
            <a:r>
              <a:rPr lang="en-CA" sz="4000" dirty="0">
                <a:solidFill>
                  <a:schemeClr val="tx2"/>
                </a:solidFill>
              </a:rPr>
              <a:t>What Investment Rationale elements are germanely </a:t>
            </a:r>
            <a:r>
              <a:rPr lang="en-CA" sz="4000" b="1" i="1" dirty="0">
                <a:solidFill>
                  <a:schemeClr val="tx2"/>
                </a:solidFill>
              </a:rPr>
              <a:t>different</a:t>
            </a:r>
            <a:r>
              <a:rPr lang="en-CA" sz="4000" dirty="0">
                <a:solidFill>
                  <a:schemeClr val="tx2"/>
                </a:solidFill>
              </a:rPr>
              <a:t> from the present version of the EA?</a:t>
            </a:r>
          </a:p>
        </p:txBody>
      </p:sp>
    </p:spTree>
    <p:extLst>
      <p:ext uri="{BB962C8B-B14F-4D97-AF65-F5344CB8AC3E}">
        <p14:creationId xmlns:p14="http://schemas.microsoft.com/office/powerpoint/2010/main" val="12281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a:t>
            </a:r>
          </a:p>
          <a:p>
            <a:pPr algn="ctr"/>
            <a:r>
              <a:rPr lang="en-CA" sz="140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CCG</a:t>
            </a:r>
          </a:p>
          <a:p>
            <a:pPr algn="ctr"/>
            <a:r>
              <a:rPr lang="en-CA" sz="140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69F7C3-D749-0C15-95D1-4EA3DA9E1656}"/>
              </a:ext>
            </a:extLst>
          </p:cNvPr>
          <p:cNvSpPr txBox="1"/>
          <p:nvPr/>
        </p:nvSpPr>
        <p:spPr>
          <a:xfrm>
            <a:off x="10745696" y="6394702"/>
            <a:ext cx="3376374" cy="646331"/>
          </a:xfrm>
          <a:prstGeom prst="rect">
            <a:avLst/>
          </a:prstGeom>
          <a:noFill/>
        </p:spPr>
        <p:txBody>
          <a:bodyPr wrap="none" rtlCol="0">
            <a:spAutoFit/>
          </a:bodyPr>
          <a:lstStyle/>
          <a:p>
            <a:pPr algn="l"/>
            <a:r>
              <a:rPr lang="en-CA" sz="1800">
                <a:solidFill>
                  <a:schemeClr val="tx2"/>
                </a:solidFill>
                <a:highlight>
                  <a:srgbClr val="00FFFF"/>
                </a:highlight>
              </a:rPr>
              <a:t>(Maintenance/batch transactions)</a:t>
            </a:r>
          </a:p>
          <a:p>
            <a:pPr algn="l"/>
            <a:r>
              <a:rPr lang="en-CA" sz="1800">
                <a:solidFill>
                  <a:schemeClr val="tx2"/>
                </a:solidFill>
                <a:highlight>
                  <a:srgbClr val="FFFF00"/>
                </a:highlight>
              </a:rPr>
              <a:t>(Real-time runtime transactions)</a:t>
            </a:r>
          </a:p>
        </p:txBody>
      </p:sp>
      <p:sp>
        <p:nvSpPr>
          <p:cNvPr id="3" name="TextBox 2">
            <a:extLst>
              <a:ext uri="{FF2B5EF4-FFF2-40B4-BE49-F238E27FC236}">
                <a16:creationId xmlns:a16="http://schemas.microsoft.com/office/drawing/2014/main" id="{6CAC01F7-6441-610C-1671-4CEC0DCA48BA}"/>
              </a:ext>
            </a:extLst>
          </p:cNvPr>
          <p:cNvSpPr txBox="1"/>
          <p:nvPr/>
        </p:nvSpPr>
        <p:spPr>
          <a:xfrm>
            <a:off x="8209288" y="7040442"/>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26" name="TextBox 25">
            <a:extLst>
              <a:ext uri="{FF2B5EF4-FFF2-40B4-BE49-F238E27FC236}">
                <a16:creationId xmlns:a16="http://schemas.microsoft.com/office/drawing/2014/main" id="{27A90522-24C0-7656-D07C-36C2845256FC}"/>
              </a:ext>
            </a:extLst>
          </p:cNvPr>
          <p:cNvSpPr txBox="1"/>
          <p:nvPr/>
        </p:nvSpPr>
        <p:spPr>
          <a:xfrm>
            <a:off x="8176610"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8102148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SHR</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a:solidFill>
                  <a:schemeClr val="accent5"/>
                </a:solidFill>
                <a:latin typeface="Candara" panose="020E0502030303020204" pitchFamily="34" charset="0"/>
              </a:rPr>
              <a:t>CR*</a:t>
            </a:r>
          </a:p>
        </p:txBody>
      </p:sp>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3"/>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4"/>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ILR-HWR</a:t>
            </a:r>
          </a:p>
        </p:txBody>
      </p:sp>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CR</a:t>
            </a:r>
          </a:p>
        </p:txBody>
      </p: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a:t>
            </a:r>
          </a:p>
          <a:p>
            <a:pPr algn="ctr"/>
            <a:r>
              <a:rPr lang="en-CA" sz="140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CCG</a:t>
            </a:r>
          </a:p>
          <a:p>
            <a:pPr algn="ctr"/>
            <a:r>
              <a:rPr lang="en-CA" sz="1400">
                <a:solidFill>
                  <a:schemeClr val="tx1"/>
                </a:solidFill>
              </a:rPr>
              <a:t>Engine </a:t>
            </a:r>
          </a:p>
        </p:txBody>
      </p: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3"/>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a:solidFill>
                  <a:schemeClr val="tx2"/>
                </a:solidFill>
                <a:highlight>
                  <a:srgbClr val="00FFFF"/>
                </a:highlight>
              </a:rPr>
              <a:t>(1)</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a:solidFill>
                  <a:schemeClr val="tx2"/>
                </a:solidFill>
                <a:highlight>
                  <a:srgbClr val="FFFF00"/>
                </a:highlight>
              </a:rPr>
              <a:t>(3)</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69F7C3-D749-0C15-95D1-4EA3DA9E1656}"/>
              </a:ext>
            </a:extLst>
          </p:cNvPr>
          <p:cNvSpPr txBox="1"/>
          <p:nvPr/>
        </p:nvSpPr>
        <p:spPr>
          <a:xfrm>
            <a:off x="10745696" y="6394702"/>
            <a:ext cx="3376374" cy="646331"/>
          </a:xfrm>
          <a:prstGeom prst="rect">
            <a:avLst/>
          </a:prstGeom>
          <a:noFill/>
        </p:spPr>
        <p:txBody>
          <a:bodyPr wrap="none" rtlCol="0">
            <a:spAutoFit/>
          </a:bodyPr>
          <a:lstStyle/>
          <a:p>
            <a:pPr algn="l"/>
            <a:r>
              <a:rPr lang="en-CA" sz="1800">
                <a:solidFill>
                  <a:schemeClr val="tx2"/>
                </a:solidFill>
                <a:highlight>
                  <a:srgbClr val="00FFFF"/>
                </a:highlight>
              </a:rPr>
              <a:t>(Maintenance/batch transactions)</a:t>
            </a:r>
          </a:p>
          <a:p>
            <a:pPr algn="l"/>
            <a:r>
              <a:rPr lang="en-CA" sz="1800">
                <a:solidFill>
                  <a:schemeClr val="tx2"/>
                </a:solidFill>
                <a:highlight>
                  <a:srgbClr val="FFFF00"/>
                </a:highlight>
              </a:rPr>
              <a:t>(Real-time runtime transactions)</a:t>
            </a:r>
          </a:p>
        </p:txBody>
      </p:sp>
      <p:sp>
        <p:nvSpPr>
          <p:cNvPr id="26" name="Rectangle 25">
            <a:extLst>
              <a:ext uri="{FF2B5EF4-FFF2-40B4-BE49-F238E27FC236}">
                <a16:creationId xmlns:a16="http://schemas.microsoft.com/office/drawing/2014/main" id="{6CF4FD5F-627B-7EA7-8BE5-9708F9483BFA}"/>
              </a:ext>
            </a:extLst>
          </p:cNvPr>
          <p:cNvSpPr/>
          <p:nvPr/>
        </p:nvSpPr>
        <p:spPr>
          <a:xfrm>
            <a:off x="8221260" y="1523421"/>
            <a:ext cx="5914242" cy="4578894"/>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Terminology Publishing</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 terminology server (TS*) will be employed to curate and cross reference the national lists of normative codes. As part of a regular refresh process, the MOH will publish updated code lists and make these available so that digital health POS solutions can update their code lists. This is illustrated by transaction (</a:t>
            </a:r>
            <a:r>
              <a:rPr lang="en-US" sz="1800" dirty="0">
                <a:solidFill>
                  <a:schemeClr val="tx1"/>
                </a:solidFill>
                <a:effectLst/>
                <a:highlight>
                  <a:srgbClr val="00FFFF"/>
                </a:highlight>
                <a:latin typeface="Calibri" panose="020F0502020204030204" pitchFamily="34" charset="0"/>
                <a:ea typeface="Calibri" panose="020F0502020204030204" pitchFamily="34" charset="0"/>
                <a:cs typeface="Myanmar Text" panose="020B0502040204020203" pitchFamily="34" charset="0"/>
              </a:rPr>
              <a:t>1</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As shown by transaction (</a:t>
            </a:r>
            <a:r>
              <a:rPr lang="en-US" sz="1800" dirty="0">
                <a:solidFill>
                  <a:schemeClr val="tx1"/>
                </a:solidFill>
                <a:effectLst/>
                <a:highlight>
                  <a:srgbClr val="00FFFF"/>
                </a:highlight>
                <a:latin typeface="Calibri" panose="020F0502020204030204" pitchFamily="34" charset="0"/>
                <a:ea typeface="Calibri" panose="020F0502020204030204" pitchFamily="34" charset="0"/>
                <a:cs typeface="Myanmar Text" panose="020B0502040204020203" pitchFamily="34" charset="0"/>
              </a:rPr>
              <a:t>2</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these published terminologies will also update the runtime code lists maintained in the OLTP-optimized FHIR Server. NOTE: it is common for such publishing processes to employ Excel and/or PDF files as the means of distributing code lists. Each POS solution will be required to be able to ingest the published format. The interactions with the TS*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may</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be managed via the Interoperability Layer.</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3" name="Oval 2">
            <a:extLst>
              <a:ext uri="{FF2B5EF4-FFF2-40B4-BE49-F238E27FC236}">
                <a16:creationId xmlns:a16="http://schemas.microsoft.com/office/drawing/2014/main" id="{218E137E-AD6D-34E7-5A39-520527D0CC32}"/>
              </a:ext>
            </a:extLst>
          </p:cNvPr>
          <p:cNvSpPr/>
          <p:nvPr/>
        </p:nvSpPr>
        <p:spPr>
          <a:xfrm>
            <a:off x="1122512" y="1986498"/>
            <a:ext cx="1948861" cy="1416983"/>
          </a:xfrm>
          <a:prstGeom prst="ellipse">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7"/>
          <a:stretch>
            <a:fillRect/>
          </a:stretch>
        </p:blipFill>
        <p:spPr>
          <a:xfrm>
            <a:off x="2695006" y="2962672"/>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7"/>
          <a:stretch>
            <a:fillRect/>
          </a:stretch>
        </p:blipFill>
        <p:spPr>
          <a:xfrm>
            <a:off x="4002832" y="2954601"/>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a:solidFill>
                  <a:schemeClr val="tx2"/>
                </a:solidFill>
                <a:highlight>
                  <a:srgbClr val="FFFF00"/>
                </a:highlight>
              </a:rPr>
              <a:t>(5)</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8"/>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TS*</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a:solidFill>
                  <a:schemeClr val="tx2"/>
                </a:solidFill>
                <a:highlight>
                  <a:srgbClr val="00FFFF"/>
                </a:highlight>
              </a:rPr>
              <a:t>(2)</a:t>
            </a:r>
          </a:p>
        </p:txBody>
      </p:sp>
      <p:sp>
        <p:nvSpPr>
          <p:cNvPr id="28" name="Oval 27">
            <a:extLst>
              <a:ext uri="{FF2B5EF4-FFF2-40B4-BE49-F238E27FC236}">
                <a16:creationId xmlns:a16="http://schemas.microsoft.com/office/drawing/2014/main" id="{C9978F2B-0655-A56B-255A-443394B999CA}"/>
              </a:ext>
            </a:extLst>
          </p:cNvPr>
          <p:cNvSpPr/>
          <p:nvPr/>
        </p:nvSpPr>
        <p:spPr>
          <a:xfrm>
            <a:off x="4497555" y="2176073"/>
            <a:ext cx="1948861" cy="1416983"/>
          </a:xfrm>
          <a:prstGeom prst="ellipse">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8"/>
          <a:stretch>
            <a:fillRect/>
          </a:stretch>
        </p:blipFill>
        <p:spPr>
          <a:xfrm>
            <a:off x="5088657" y="2415584"/>
            <a:ext cx="714375" cy="714375"/>
          </a:xfrm>
          <a:prstGeom prst="rect">
            <a:avLst/>
          </a:prstGeom>
        </p:spPr>
      </p:pic>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a:solidFill>
                  <a:schemeClr val="accent6"/>
                </a:solidFill>
              </a:rPr>
              <a:t>OLTP FHIR Server</a:t>
            </a:r>
          </a:p>
        </p:txBody>
      </p:sp>
      <p:sp>
        <p:nvSpPr>
          <p:cNvPr id="31" name="TextBox 30">
            <a:extLst>
              <a:ext uri="{FF2B5EF4-FFF2-40B4-BE49-F238E27FC236}">
                <a16:creationId xmlns:a16="http://schemas.microsoft.com/office/drawing/2014/main" id="{BB1501DE-C325-8252-2F8F-FA156EA03787}"/>
              </a:ext>
            </a:extLst>
          </p:cNvPr>
          <p:cNvSpPr txBox="1"/>
          <p:nvPr/>
        </p:nvSpPr>
        <p:spPr>
          <a:xfrm>
            <a:off x="8209288" y="7040442"/>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32" name="TextBox 31">
            <a:extLst>
              <a:ext uri="{FF2B5EF4-FFF2-40B4-BE49-F238E27FC236}">
                <a16:creationId xmlns:a16="http://schemas.microsoft.com/office/drawing/2014/main" id="{7B5D1A2D-B742-3A84-8958-D854BFE73DE2}"/>
              </a:ext>
            </a:extLst>
          </p:cNvPr>
          <p:cNvSpPr txBox="1"/>
          <p:nvPr/>
        </p:nvSpPr>
        <p:spPr>
          <a:xfrm>
            <a:off x="8176610"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6732404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ILR/TS</a:t>
            </a:r>
          </a:p>
        </p:txBody>
      </p:sp>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4"/>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5"/>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ILR-HWR</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HMIS</a:t>
            </a:r>
          </a:p>
        </p:txBody>
      </p: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CCG</a:t>
            </a:r>
          </a:p>
          <a:p>
            <a:pPr algn="ctr"/>
            <a:r>
              <a:rPr lang="en-CA" sz="140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TS*</a:t>
            </a:r>
          </a:p>
        </p:txBody>
      </p: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4"/>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FD</a:t>
            </a:r>
          </a:p>
        </p:txBody>
      </p: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a:solidFill>
                  <a:schemeClr val="accent6"/>
                </a:solidFill>
              </a:rPr>
              <a:t>OLTP FHIR Server</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accent5"/>
                </a:solidFill>
              </a:rPr>
              <a:t>Interoperability Layer</a:t>
            </a:r>
          </a:p>
        </p:txBody>
      </p: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69F7C3-D749-0C15-95D1-4EA3DA9E1656}"/>
              </a:ext>
            </a:extLst>
          </p:cNvPr>
          <p:cNvSpPr txBox="1"/>
          <p:nvPr/>
        </p:nvSpPr>
        <p:spPr>
          <a:xfrm>
            <a:off x="10745696" y="6394702"/>
            <a:ext cx="3376374" cy="646331"/>
          </a:xfrm>
          <a:prstGeom prst="rect">
            <a:avLst/>
          </a:prstGeom>
          <a:noFill/>
        </p:spPr>
        <p:txBody>
          <a:bodyPr wrap="none" rtlCol="0">
            <a:spAutoFit/>
          </a:bodyPr>
          <a:lstStyle/>
          <a:p>
            <a:pPr algn="l"/>
            <a:r>
              <a:rPr lang="en-CA" sz="1800">
                <a:solidFill>
                  <a:schemeClr val="tx2"/>
                </a:solidFill>
                <a:highlight>
                  <a:srgbClr val="00FFFF"/>
                </a:highlight>
              </a:rPr>
              <a:t>(Maintenance/batch transactions)</a:t>
            </a:r>
          </a:p>
          <a:p>
            <a:pPr algn="l"/>
            <a:r>
              <a:rPr lang="en-CA" sz="1800">
                <a:solidFill>
                  <a:schemeClr val="tx2"/>
                </a:solidFill>
                <a:highlight>
                  <a:srgbClr val="FFFF00"/>
                </a:highlight>
              </a:rPr>
              <a:t>(Real-time runtime transactions)</a:t>
            </a:r>
          </a:p>
        </p:txBody>
      </p:sp>
      <p:sp>
        <p:nvSpPr>
          <p:cNvPr id="3" name="Oval 2">
            <a:extLst>
              <a:ext uri="{FF2B5EF4-FFF2-40B4-BE49-F238E27FC236}">
                <a16:creationId xmlns:a16="http://schemas.microsoft.com/office/drawing/2014/main" id="{888DB802-AA7C-A410-C61A-483FE6DA73E9}"/>
              </a:ext>
            </a:extLst>
          </p:cNvPr>
          <p:cNvSpPr/>
          <p:nvPr/>
        </p:nvSpPr>
        <p:spPr>
          <a:xfrm>
            <a:off x="2388036" y="2730608"/>
            <a:ext cx="2725138" cy="1693955"/>
          </a:xfrm>
          <a:prstGeom prst="ellipse">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8"/>
          <a:stretch>
            <a:fillRect/>
          </a:stretch>
        </p:blipFill>
        <p:spPr>
          <a:xfrm>
            <a:off x="2695006" y="2962672"/>
            <a:ext cx="714375" cy="714375"/>
          </a:xfrm>
          <a:prstGeom prst="rect">
            <a:avLst/>
          </a:prstGeom>
        </p:spPr>
      </p:pic>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8"/>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CR</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a:solidFill>
                  <a:schemeClr val="tx2"/>
                </a:solidFill>
                <a:highlight>
                  <a:srgbClr val="00FFFF"/>
                </a:highlight>
              </a:rPr>
              <a:t>(2)</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a:solidFill>
                  <a:schemeClr val="tx2"/>
                </a:solidFill>
                <a:highlight>
                  <a:srgbClr val="FFFF00"/>
                </a:highlight>
              </a:rPr>
              <a:t>(5)</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a:solidFill>
                  <a:schemeClr val="tx2"/>
                </a:solidFill>
                <a:highlight>
                  <a:srgbClr val="FFFF00"/>
                </a:highlight>
              </a:rPr>
              <a:t>(7)</a:t>
            </a:r>
          </a:p>
        </p:txBody>
      </p:sp>
      <p:sp>
        <p:nvSpPr>
          <p:cNvPr id="28" name="Oval 27">
            <a:extLst>
              <a:ext uri="{FF2B5EF4-FFF2-40B4-BE49-F238E27FC236}">
                <a16:creationId xmlns:a16="http://schemas.microsoft.com/office/drawing/2014/main" id="{9ACC2A38-F50A-7DFF-FF49-8253EB5F74CF}"/>
              </a:ext>
            </a:extLst>
          </p:cNvPr>
          <p:cNvSpPr/>
          <p:nvPr/>
        </p:nvSpPr>
        <p:spPr>
          <a:xfrm>
            <a:off x="2257237" y="6147727"/>
            <a:ext cx="4716218" cy="1819465"/>
          </a:xfrm>
          <a:prstGeom prst="ellipse">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a:t>
            </a:r>
          </a:p>
          <a:p>
            <a:pPr algn="ctr"/>
            <a:r>
              <a:rPr lang="en-CA" sz="1400">
                <a:solidFill>
                  <a:schemeClr val="tx1"/>
                </a:solidFill>
              </a:rPr>
              <a:t>POS</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a:solidFill>
                  <a:schemeClr val="tx2"/>
                </a:solidFill>
                <a:highlight>
                  <a:srgbClr val="00FFFF"/>
                </a:highlight>
              </a:rPr>
              <a:t>(1)</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a:solidFill>
                  <a:schemeClr val="tx2"/>
                </a:solidFill>
                <a:highlight>
                  <a:srgbClr val="FFFF00"/>
                </a:highlight>
              </a:rPr>
              <a:t>(3)</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a:solidFill>
                  <a:schemeClr val="tx2"/>
                </a:solidFill>
                <a:highlight>
                  <a:srgbClr val="FFFF00"/>
                </a:highlight>
              </a:rPr>
              <a:t>(4)</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31" name="Rectangle 30">
            <a:extLst>
              <a:ext uri="{FF2B5EF4-FFF2-40B4-BE49-F238E27FC236}">
                <a16:creationId xmlns:a16="http://schemas.microsoft.com/office/drawing/2014/main" id="{BA146C47-C8F3-AFDE-59B8-CDFCFE5C969D}"/>
              </a:ext>
            </a:extLst>
          </p:cNvPr>
          <p:cNvSpPr/>
          <p:nvPr/>
        </p:nvSpPr>
        <p:spPr>
          <a:xfrm>
            <a:off x="8607303" y="298376"/>
            <a:ext cx="5579267" cy="7465739"/>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Manage Client Registry Records. </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It is expected that there may be a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ceremony</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associated with managing Client Registry records. A barcoded unique ID card may be issued, as an example, that will associate the client’s demographic information with their unique health identifier. As part of maintenance, duplicate client records that have been created in error will need to be de-duplicated (and the underlying IDs merged). These processes may be operationalized by every POS, or there may be a specialized solution (CR* POS) that is dedicated to efficiently and correctly executing client record ID-management, including the “new client ID” ceremony. The CR* POS will need to support both adding and updating client demographic records, as illustrated by real-time transactions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3</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and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4</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The CR* server will need to be able to sync new or updated client demographic records to the HIE’s OLTP-optimized FHIR Server, as shown in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5</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If there is a separate CR* POS, and if an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offline</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mode must be supported, there may be a sync transaction between a POS Solution and the dedicated CR* POS application. This is shown as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6</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NOTE: the CR* POS’ interactions with the CR*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may</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be managed via the Interoperability Layer.</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sp>
        <p:nvSpPr>
          <p:cNvPr id="26" name="TextBox 25">
            <a:extLst>
              <a:ext uri="{FF2B5EF4-FFF2-40B4-BE49-F238E27FC236}">
                <a16:creationId xmlns:a16="http://schemas.microsoft.com/office/drawing/2014/main" id="{30B6C999-E017-C9F5-A4B6-B67790337630}"/>
              </a:ext>
            </a:extLst>
          </p:cNvPr>
          <p:cNvSpPr txBox="1"/>
          <p:nvPr/>
        </p:nvSpPr>
        <p:spPr>
          <a:xfrm>
            <a:off x="8209288" y="7040442"/>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32" name="TextBox 31">
            <a:extLst>
              <a:ext uri="{FF2B5EF4-FFF2-40B4-BE49-F238E27FC236}">
                <a16:creationId xmlns:a16="http://schemas.microsoft.com/office/drawing/2014/main" id="{062F0295-4315-C15E-BC3D-0580DB1CD5E9}"/>
              </a:ext>
            </a:extLst>
          </p:cNvPr>
          <p:cNvSpPr txBox="1"/>
          <p:nvPr/>
        </p:nvSpPr>
        <p:spPr>
          <a:xfrm>
            <a:off x="8176610"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2865396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567877-4E47-D163-ACC7-04546DFA9706}"/>
              </a:ext>
            </a:extLst>
          </p:cNvPr>
          <p:cNvSpPr>
            <a:spLocks noGrp="1"/>
          </p:cNvSpPr>
          <p:nvPr>
            <p:ph type="sldNum" sz="quarter" idx="12"/>
          </p:nvPr>
        </p:nvSpPr>
        <p:spPr/>
        <p:txBody>
          <a:bodyPr/>
          <a:lstStyle/>
          <a:p>
            <a:fld id="{6734F48E-A456-4E2F-B17E-509464F7A050}" type="slidenum">
              <a:rPr lang="en-CA" smtClean="0"/>
              <a:pPr/>
              <a:t>8</a:t>
            </a:fld>
            <a:endParaRPr lang="en-CA"/>
          </a:p>
        </p:txBody>
      </p:sp>
      <p:pic>
        <p:nvPicPr>
          <p:cNvPr id="4" name="Picture 3">
            <a:extLst>
              <a:ext uri="{FF2B5EF4-FFF2-40B4-BE49-F238E27FC236}">
                <a16:creationId xmlns:a16="http://schemas.microsoft.com/office/drawing/2014/main" id="{DA1CB5C0-0D5A-566C-47FE-389EA0CA31C1}"/>
              </a:ext>
            </a:extLst>
          </p:cNvPr>
          <p:cNvPicPr>
            <a:picLocks noChangeAspect="1"/>
          </p:cNvPicPr>
          <p:nvPr/>
        </p:nvPicPr>
        <p:blipFill rotWithShape="1">
          <a:blip r:embed="rId2"/>
          <a:srcRect l="18009" t="13098" r="18009" b="692"/>
          <a:stretch/>
        </p:blipFill>
        <p:spPr>
          <a:xfrm>
            <a:off x="2562672" y="730424"/>
            <a:ext cx="9361040" cy="6897199"/>
          </a:xfrm>
          <a:prstGeom prst="rect">
            <a:avLst/>
          </a:prstGeom>
        </p:spPr>
      </p:pic>
      <p:sp>
        <p:nvSpPr>
          <p:cNvPr id="5" name="Speech Bubble: Rectangle 4">
            <a:extLst>
              <a:ext uri="{FF2B5EF4-FFF2-40B4-BE49-F238E27FC236}">
                <a16:creationId xmlns:a16="http://schemas.microsoft.com/office/drawing/2014/main" id="{B82CBB94-10DD-0268-27BF-204FCE8D6565}"/>
              </a:ext>
            </a:extLst>
          </p:cNvPr>
          <p:cNvSpPr/>
          <p:nvPr/>
        </p:nvSpPr>
        <p:spPr>
          <a:xfrm>
            <a:off x="9907488" y="2818656"/>
            <a:ext cx="4183458" cy="936104"/>
          </a:xfrm>
          <a:prstGeom prst="wedgeRectCallout">
            <a:avLst>
              <a:gd name="adj1" fmla="val -68626"/>
              <a:gd name="adj2" fmla="val -10835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The “grey tsunami” will increase the NCD burden.</a:t>
            </a:r>
          </a:p>
        </p:txBody>
      </p:sp>
    </p:spTree>
    <p:extLst>
      <p:ext uri="{BB962C8B-B14F-4D97-AF65-F5344CB8AC3E}">
        <p14:creationId xmlns:p14="http://schemas.microsoft.com/office/powerpoint/2010/main" val="39649260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a:t>
            </a:r>
          </a:p>
          <a:p>
            <a:pPr algn="ctr"/>
            <a:r>
              <a:rPr lang="en-CA" sz="140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a:solidFill>
                  <a:schemeClr val="accent6"/>
                </a:solidFill>
              </a:rPr>
              <a:t>OLTP FHIR Server</a:t>
            </a:r>
          </a:p>
        </p:txBody>
      </p: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a:solidFill>
                  <a:schemeClr val="tx2"/>
                </a:solidFill>
                <a:highlight>
                  <a:srgbClr val="FFFF00"/>
                </a:highlight>
              </a:rPr>
              <a:t>(11,12,13,14)</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69F7C3-D749-0C15-95D1-4EA3DA9E1656}"/>
              </a:ext>
            </a:extLst>
          </p:cNvPr>
          <p:cNvSpPr txBox="1"/>
          <p:nvPr/>
        </p:nvSpPr>
        <p:spPr>
          <a:xfrm>
            <a:off x="10745696" y="6394702"/>
            <a:ext cx="3376374" cy="646331"/>
          </a:xfrm>
          <a:prstGeom prst="rect">
            <a:avLst/>
          </a:prstGeom>
          <a:noFill/>
        </p:spPr>
        <p:txBody>
          <a:bodyPr wrap="none" rtlCol="0">
            <a:spAutoFit/>
          </a:bodyPr>
          <a:lstStyle/>
          <a:p>
            <a:pPr algn="l"/>
            <a:r>
              <a:rPr lang="en-CA" sz="1800">
                <a:solidFill>
                  <a:schemeClr val="tx2"/>
                </a:solidFill>
                <a:highlight>
                  <a:srgbClr val="00FFFF"/>
                </a:highlight>
              </a:rPr>
              <a:t>(Maintenance/batch transactions)</a:t>
            </a:r>
          </a:p>
          <a:p>
            <a:pPr algn="l"/>
            <a:r>
              <a:rPr lang="en-CA" sz="1800">
                <a:solidFill>
                  <a:schemeClr val="tx2"/>
                </a:solidFill>
                <a:highlight>
                  <a:srgbClr val="FFFF00"/>
                </a:highlight>
              </a:rPr>
              <a:t>(Real-time runtime transactions)</a:t>
            </a:r>
          </a:p>
        </p:txBody>
      </p:sp>
      <p:sp>
        <p:nvSpPr>
          <p:cNvPr id="3" name="Oval 2">
            <a:extLst>
              <a:ext uri="{FF2B5EF4-FFF2-40B4-BE49-F238E27FC236}">
                <a16:creationId xmlns:a16="http://schemas.microsoft.com/office/drawing/2014/main" id="{DFF80ED5-C9FA-D6B4-69AF-85A05E46DE14}"/>
              </a:ext>
            </a:extLst>
          </p:cNvPr>
          <p:cNvSpPr/>
          <p:nvPr/>
        </p:nvSpPr>
        <p:spPr>
          <a:xfrm>
            <a:off x="6383386" y="6563072"/>
            <a:ext cx="3936419" cy="1488269"/>
          </a:xfrm>
          <a:prstGeom prst="ellipse">
            <a:avLst/>
          </a:prstGeom>
          <a:solidFill>
            <a:srgbClr val="66FF33"/>
          </a:solidFill>
          <a:ln>
            <a:solidFill>
              <a:srgbClr val="66F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CCG</a:t>
            </a:r>
          </a:p>
          <a:p>
            <a:pPr algn="ctr"/>
            <a:r>
              <a:rPr lang="en-CA" sz="1400">
                <a:solidFill>
                  <a:schemeClr val="tx1"/>
                </a:solidFill>
              </a:rPr>
              <a:t>Engine </a:t>
            </a: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a:solidFill>
                  <a:schemeClr val="tx2"/>
                </a:solidFill>
                <a:highlight>
                  <a:srgbClr val="00FFFF"/>
                </a:highlight>
              </a:rPr>
              <a:t>(15)</a:t>
            </a:r>
          </a:p>
        </p:txBody>
      </p:sp>
      <p:sp>
        <p:nvSpPr>
          <p:cNvPr id="144" name="TextBox 143">
            <a:extLst>
              <a:ext uri="{FF2B5EF4-FFF2-40B4-BE49-F238E27FC236}">
                <a16:creationId xmlns:a16="http://schemas.microsoft.com/office/drawing/2014/main" id="{8FE7DDCC-F526-CA83-4B64-300AB376C168}"/>
              </a:ext>
            </a:extLst>
          </p:cNvPr>
          <p:cNvSpPr txBox="1"/>
          <p:nvPr/>
        </p:nvSpPr>
        <p:spPr>
          <a:xfrm>
            <a:off x="8209288" y="7040442"/>
            <a:ext cx="356188" cy="276999"/>
          </a:xfrm>
          <a:prstGeom prst="rect">
            <a:avLst/>
          </a:prstGeom>
          <a:noFill/>
        </p:spPr>
        <p:txBody>
          <a:bodyPr wrap="none" rtlCol="0">
            <a:spAutoFit/>
          </a:bodyPr>
          <a:lstStyle/>
          <a:p>
            <a:pPr algn="l"/>
            <a:r>
              <a:rPr lang="en-CA" sz="1200">
                <a:solidFill>
                  <a:schemeClr val="tx2"/>
                </a:solidFill>
                <a:highlight>
                  <a:srgbClr val="FFFF00"/>
                </a:highlight>
              </a:rPr>
              <a:t>(9)</a:t>
            </a:r>
          </a:p>
        </p:txBody>
      </p:sp>
      <p:sp>
        <p:nvSpPr>
          <p:cNvPr id="145" name="TextBox 144">
            <a:extLst>
              <a:ext uri="{FF2B5EF4-FFF2-40B4-BE49-F238E27FC236}">
                <a16:creationId xmlns:a16="http://schemas.microsoft.com/office/drawing/2014/main" id="{6B553E95-4478-BB76-40E9-856DD3B6B04B}"/>
              </a:ext>
            </a:extLst>
          </p:cNvPr>
          <p:cNvSpPr txBox="1"/>
          <p:nvPr/>
        </p:nvSpPr>
        <p:spPr>
          <a:xfrm>
            <a:off x="8176610"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5EBE299-8BA4-93B1-DDEB-10CDB7559A92}"/>
              </a:ext>
            </a:extLst>
          </p:cNvPr>
          <p:cNvSpPr/>
          <p:nvPr/>
        </p:nvSpPr>
        <p:spPr>
          <a:xfrm>
            <a:off x="1614531" y="476095"/>
            <a:ext cx="4557465" cy="6227295"/>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Execute Computable Care Guideline (CCG) Processing.</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9</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is employed, during an encounter, to launch the processing of one or more CCGs. A POS solution provides a CCG Engine actor with the client’s current IPS using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9</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and invokes a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$apply</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operation using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17</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Relevant guideline-based care recommendations are returned from the CCG Engine actor and processed by the POS solution. Actions that operationalize the CCG-based recommendations (e.g. measure and record blood pressure, order medications, etc.) are reflected in the client’s real-time IPS. Over the course of the encounter, the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9-17</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pattern is repeated until no further recommendations are returned from the CCG Engine. </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4032668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with medium confidence">
            <a:extLst>
              <a:ext uri="{FF2B5EF4-FFF2-40B4-BE49-F238E27FC236}">
                <a16:creationId xmlns:a16="http://schemas.microsoft.com/office/drawing/2014/main" id="{B0C96135-4BC9-848D-6592-85C038E4B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569" y="0"/>
            <a:ext cx="11973261" cy="8229600"/>
          </a:xfrm>
          <a:prstGeom prst="rect">
            <a:avLst/>
          </a:prstGeom>
        </p:spPr>
      </p:pic>
      <p:sp>
        <p:nvSpPr>
          <p:cNvPr id="18" name="TextBox 17">
            <a:extLst>
              <a:ext uri="{FF2B5EF4-FFF2-40B4-BE49-F238E27FC236}">
                <a16:creationId xmlns:a16="http://schemas.microsoft.com/office/drawing/2014/main" id="{850507B6-ABC8-FFC9-20F7-CE5E569D8E40}"/>
              </a:ext>
            </a:extLst>
          </p:cNvPr>
          <p:cNvSpPr txBox="1"/>
          <p:nvPr/>
        </p:nvSpPr>
        <p:spPr>
          <a:xfrm>
            <a:off x="8596719" y="5543484"/>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pic>
        <p:nvPicPr>
          <p:cNvPr id="19" name="Picture 18">
            <a:extLst>
              <a:ext uri="{FF2B5EF4-FFF2-40B4-BE49-F238E27FC236}">
                <a16:creationId xmlns:a16="http://schemas.microsoft.com/office/drawing/2014/main" id="{F4B27806-FAE1-8B64-E292-295CA3C68565}"/>
              </a:ext>
            </a:extLst>
          </p:cNvPr>
          <p:cNvPicPr>
            <a:picLocks noChangeAspect="1"/>
          </p:cNvPicPr>
          <p:nvPr/>
        </p:nvPicPr>
        <p:blipFill>
          <a:blip r:embed="rId3">
            <a:biLevel thresh="75000"/>
          </a:blip>
          <a:stretch>
            <a:fillRect/>
          </a:stretch>
        </p:blipFill>
        <p:spPr>
          <a:xfrm>
            <a:off x="336129" y="2407870"/>
            <a:ext cx="714375" cy="714375"/>
          </a:xfrm>
          <a:prstGeom prst="rect">
            <a:avLst/>
          </a:prstGeom>
        </p:spPr>
      </p:pic>
      <p:sp>
        <p:nvSpPr>
          <p:cNvPr id="20" name="TextBox 19">
            <a:extLst>
              <a:ext uri="{FF2B5EF4-FFF2-40B4-BE49-F238E27FC236}">
                <a16:creationId xmlns:a16="http://schemas.microsoft.com/office/drawing/2014/main" id="{EB2EB8E9-3822-E2F2-C161-F6F131A27826}"/>
              </a:ext>
            </a:extLst>
          </p:cNvPr>
          <p:cNvSpPr txBox="1"/>
          <p:nvPr/>
        </p:nvSpPr>
        <p:spPr>
          <a:xfrm>
            <a:off x="421446" y="2957544"/>
            <a:ext cx="543740" cy="369332"/>
          </a:xfrm>
          <a:prstGeom prst="rect">
            <a:avLst/>
          </a:prstGeom>
          <a:noFill/>
        </p:spPr>
        <p:txBody>
          <a:bodyPr wrap="none" rtlCol="0">
            <a:spAutoFit/>
          </a:bodyPr>
          <a:lstStyle/>
          <a:p>
            <a:pPr algn="ctr"/>
            <a:r>
              <a:rPr lang="en-CA" sz="1800" b="1" dirty="0">
                <a:solidFill>
                  <a:schemeClr val="accent5"/>
                </a:solidFill>
                <a:highlight>
                  <a:srgbClr val="FFFF00"/>
                </a:highlight>
                <a:latin typeface="Candara" panose="020E0502030303020204" pitchFamily="34" charset="0"/>
              </a:rPr>
              <a:t>TS*</a:t>
            </a:r>
          </a:p>
        </p:txBody>
      </p:sp>
      <p:sp>
        <p:nvSpPr>
          <p:cNvPr id="21" name="Cylinder 20">
            <a:extLst>
              <a:ext uri="{FF2B5EF4-FFF2-40B4-BE49-F238E27FC236}">
                <a16:creationId xmlns:a16="http://schemas.microsoft.com/office/drawing/2014/main" id="{F9F15816-87E3-7270-B3AF-BC0C99A105FE}"/>
              </a:ext>
            </a:extLst>
          </p:cNvPr>
          <p:cNvSpPr/>
          <p:nvPr/>
        </p:nvSpPr>
        <p:spPr>
          <a:xfrm>
            <a:off x="8767381" y="5099404"/>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38" name="Rectangle: Rounded Corners 37">
            <a:extLst>
              <a:ext uri="{FF2B5EF4-FFF2-40B4-BE49-F238E27FC236}">
                <a16:creationId xmlns:a16="http://schemas.microsoft.com/office/drawing/2014/main" id="{D4506A25-98FD-F18A-54A5-9E1C040228F5}"/>
              </a:ext>
            </a:extLst>
          </p:cNvPr>
          <p:cNvSpPr/>
          <p:nvPr/>
        </p:nvSpPr>
        <p:spPr>
          <a:xfrm>
            <a:off x="114400" y="2324623"/>
            <a:ext cx="1153696" cy="1050915"/>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9" name="Rectangle: Rounded Corners 38">
            <a:extLst>
              <a:ext uri="{FF2B5EF4-FFF2-40B4-BE49-F238E27FC236}">
                <a16:creationId xmlns:a16="http://schemas.microsoft.com/office/drawing/2014/main" id="{3A578850-F910-3F93-5361-35F0D751A7D8}"/>
              </a:ext>
            </a:extLst>
          </p:cNvPr>
          <p:cNvSpPr/>
          <p:nvPr/>
        </p:nvSpPr>
        <p:spPr>
          <a:xfrm>
            <a:off x="8867685" y="6295819"/>
            <a:ext cx="1543859" cy="915326"/>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6" name="Rectangle: Rounded Corners 5">
            <a:extLst>
              <a:ext uri="{FF2B5EF4-FFF2-40B4-BE49-F238E27FC236}">
                <a16:creationId xmlns:a16="http://schemas.microsoft.com/office/drawing/2014/main" id="{638F373A-AC55-CD8E-710E-7F5537F5570A}"/>
              </a:ext>
            </a:extLst>
          </p:cNvPr>
          <p:cNvSpPr/>
          <p:nvPr/>
        </p:nvSpPr>
        <p:spPr>
          <a:xfrm>
            <a:off x="9242790" y="2073636"/>
            <a:ext cx="1024738" cy="3025768"/>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3" name="TextBox 42">
            <a:extLst>
              <a:ext uri="{FF2B5EF4-FFF2-40B4-BE49-F238E27FC236}">
                <a16:creationId xmlns:a16="http://schemas.microsoft.com/office/drawing/2014/main" id="{CC371A00-4303-A20A-4305-62949AFD0ADF}"/>
              </a:ext>
            </a:extLst>
          </p:cNvPr>
          <p:cNvSpPr txBox="1"/>
          <p:nvPr/>
        </p:nvSpPr>
        <p:spPr>
          <a:xfrm>
            <a:off x="9422408" y="4057484"/>
            <a:ext cx="749149" cy="369332"/>
          </a:xfrm>
          <a:prstGeom prst="rect">
            <a:avLst/>
          </a:prstGeom>
          <a:noFill/>
        </p:spPr>
        <p:txBody>
          <a:bodyPr wrap="square" rtlCol="0">
            <a:spAutoFit/>
          </a:bodyPr>
          <a:lstStyle/>
          <a:p>
            <a:pPr algn="ctr"/>
            <a:r>
              <a:rPr lang="en-CA" sz="1800" b="1">
                <a:solidFill>
                  <a:schemeClr val="accent5"/>
                </a:solidFill>
                <a:latin typeface="Candara" panose="020E0502030303020204" pitchFamily="34" charset="0"/>
              </a:rPr>
              <a:t>CR*</a:t>
            </a:r>
          </a:p>
        </p:txBody>
      </p:sp>
      <p:sp>
        <p:nvSpPr>
          <p:cNvPr id="44" name="Flowchart: Predefined Process 43">
            <a:extLst>
              <a:ext uri="{FF2B5EF4-FFF2-40B4-BE49-F238E27FC236}">
                <a16:creationId xmlns:a16="http://schemas.microsoft.com/office/drawing/2014/main" id="{0A6B50B5-1791-F9A0-9BB4-A0C7C0A45AC4}"/>
              </a:ext>
            </a:extLst>
          </p:cNvPr>
          <p:cNvSpPr/>
          <p:nvPr/>
        </p:nvSpPr>
        <p:spPr>
          <a:xfrm>
            <a:off x="9380584" y="4394747"/>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a:t>
            </a:r>
          </a:p>
          <a:p>
            <a:pPr algn="ctr"/>
            <a:r>
              <a:rPr lang="en-CA" sz="1400">
                <a:solidFill>
                  <a:schemeClr val="tx1"/>
                </a:solidFill>
              </a:rPr>
              <a:t>POS</a:t>
            </a:r>
          </a:p>
        </p:txBody>
      </p:sp>
      <p:pic>
        <p:nvPicPr>
          <p:cNvPr id="45" name="Picture 44">
            <a:extLst>
              <a:ext uri="{FF2B5EF4-FFF2-40B4-BE49-F238E27FC236}">
                <a16:creationId xmlns:a16="http://schemas.microsoft.com/office/drawing/2014/main" id="{1E3BB7B9-F90C-F2E2-C9BB-CB6DBE617B1B}"/>
              </a:ext>
            </a:extLst>
          </p:cNvPr>
          <p:cNvPicPr>
            <a:picLocks noChangeAspect="1"/>
          </p:cNvPicPr>
          <p:nvPr/>
        </p:nvPicPr>
        <p:blipFill>
          <a:blip r:embed="rId4"/>
          <a:stretch>
            <a:fillRect/>
          </a:stretch>
        </p:blipFill>
        <p:spPr>
          <a:xfrm>
            <a:off x="9439795" y="3447006"/>
            <a:ext cx="714375" cy="714375"/>
          </a:xfrm>
          <a:prstGeom prst="rect">
            <a:avLst/>
          </a:prstGeom>
        </p:spPr>
      </p:pic>
      <p:sp>
        <p:nvSpPr>
          <p:cNvPr id="46" name="Flowchart: Predefined Process 45">
            <a:extLst>
              <a:ext uri="{FF2B5EF4-FFF2-40B4-BE49-F238E27FC236}">
                <a16:creationId xmlns:a16="http://schemas.microsoft.com/office/drawing/2014/main" id="{4470B2C2-E56C-7FB5-0292-389F3DC73EFB}"/>
              </a:ext>
            </a:extLst>
          </p:cNvPr>
          <p:cNvSpPr/>
          <p:nvPr/>
        </p:nvSpPr>
        <p:spPr>
          <a:xfrm>
            <a:off x="9043392" y="6517227"/>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CCG</a:t>
            </a:r>
          </a:p>
          <a:p>
            <a:pPr algn="ctr"/>
            <a:r>
              <a:rPr lang="en-CA" sz="1400">
                <a:solidFill>
                  <a:schemeClr val="tx1"/>
                </a:solidFill>
              </a:rPr>
              <a:t>Engine </a:t>
            </a:r>
          </a:p>
        </p:txBody>
      </p:sp>
      <p:pic>
        <p:nvPicPr>
          <p:cNvPr id="48" name="Picture 47" descr="A group of cartoon characters&#10;&#10;Description automatically generated">
            <a:extLst>
              <a:ext uri="{FF2B5EF4-FFF2-40B4-BE49-F238E27FC236}">
                <a16:creationId xmlns:a16="http://schemas.microsoft.com/office/drawing/2014/main" id="{AB12C249-8F8C-852F-8962-06A0DFEEF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797" y="4209580"/>
            <a:ext cx="2086376" cy="2477881"/>
          </a:xfrm>
          <a:prstGeom prst="rect">
            <a:avLst/>
          </a:prstGeom>
        </p:spPr>
      </p:pic>
      <p:sp>
        <p:nvSpPr>
          <p:cNvPr id="49" name="TextBox 48">
            <a:extLst>
              <a:ext uri="{FF2B5EF4-FFF2-40B4-BE49-F238E27FC236}">
                <a16:creationId xmlns:a16="http://schemas.microsoft.com/office/drawing/2014/main" id="{22A0E48E-4AE2-460F-CC10-DF446505063A}"/>
              </a:ext>
            </a:extLst>
          </p:cNvPr>
          <p:cNvSpPr txBox="1"/>
          <p:nvPr/>
        </p:nvSpPr>
        <p:spPr>
          <a:xfrm>
            <a:off x="261062" y="6505304"/>
            <a:ext cx="2522101" cy="400110"/>
          </a:xfrm>
          <a:prstGeom prst="rect">
            <a:avLst/>
          </a:prstGeom>
          <a:solidFill>
            <a:srgbClr val="FFFF00"/>
          </a:solidFill>
        </p:spPr>
        <p:txBody>
          <a:bodyPr wrap="none" rtlCol="0">
            <a:spAutoFit/>
          </a:bodyPr>
          <a:lstStyle/>
          <a:p>
            <a:pPr algn="l"/>
            <a:r>
              <a:rPr lang="en-CA" sz="2000" b="1" dirty="0">
                <a:solidFill>
                  <a:schemeClr val="tx2"/>
                </a:solidFill>
              </a:rPr>
              <a:t>To be discussed in Q4.</a:t>
            </a:r>
          </a:p>
        </p:txBody>
      </p:sp>
    </p:spTree>
    <p:extLst>
      <p:ext uri="{BB962C8B-B14F-4D97-AF65-F5344CB8AC3E}">
        <p14:creationId xmlns:p14="http://schemas.microsoft.com/office/powerpoint/2010/main" val="3490827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82</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1162472"/>
            <a:ext cx="8640960" cy="5447645"/>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The “generic” Investment Rationale architecture is more </a:t>
            </a:r>
            <a:r>
              <a:rPr lang="en-CA" sz="2800" b="1" i="1" dirty="0">
                <a:solidFill>
                  <a:schemeClr val="tx2"/>
                </a:solidFill>
              </a:rPr>
              <a:t>similar</a:t>
            </a:r>
            <a:r>
              <a:rPr lang="en-CA" sz="2800" dirty="0">
                <a:solidFill>
                  <a:schemeClr val="tx2"/>
                </a:solidFill>
              </a:rPr>
              <a:t> to Botswana’s EA than it is different.</a:t>
            </a:r>
          </a:p>
          <a:p>
            <a:pPr marL="449263" indent="-449263" algn="l">
              <a:buSzPct val="75000"/>
              <a:buFont typeface="Wingdings" panose="05000000000000000000" pitchFamily="2" charset="2"/>
              <a:buChar char="q"/>
            </a:pPr>
            <a:r>
              <a:rPr lang="en-CA" sz="2800" dirty="0">
                <a:solidFill>
                  <a:schemeClr val="tx2"/>
                </a:solidFill>
              </a:rPr>
              <a:t>Key functionalities which will need to be modeled during Q4 of the workshop will include:</a:t>
            </a:r>
          </a:p>
          <a:p>
            <a:pPr marL="1188720" lvl="1" indent="-457200">
              <a:buSzPct val="75000"/>
              <a:buFont typeface="Wingdings" panose="05000000000000000000" pitchFamily="2" charset="2"/>
              <a:buChar char="§"/>
            </a:pPr>
            <a:r>
              <a:rPr lang="en-CA" sz="2800" dirty="0">
                <a:solidFill>
                  <a:schemeClr val="tx2"/>
                </a:solidFill>
              </a:rPr>
              <a:t>How will regular </a:t>
            </a:r>
            <a:r>
              <a:rPr lang="en-CA" sz="2800" b="1" i="1" dirty="0">
                <a:solidFill>
                  <a:schemeClr val="tx2"/>
                </a:solidFill>
              </a:rPr>
              <a:t>terminology updates </a:t>
            </a:r>
            <a:r>
              <a:rPr lang="en-CA" sz="2800" dirty="0">
                <a:solidFill>
                  <a:schemeClr val="tx2"/>
                </a:solidFill>
              </a:rPr>
              <a:t>be communicated to POS solutions?</a:t>
            </a:r>
          </a:p>
          <a:p>
            <a:pPr marL="1188720" lvl="1" indent="-457200">
              <a:buSzPct val="75000"/>
              <a:buFont typeface="Wingdings" panose="05000000000000000000" pitchFamily="2" charset="2"/>
              <a:buChar char="§"/>
            </a:pPr>
            <a:r>
              <a:rPr lang="en-CA" sz="2800" dirty="0">
                <a:solidFill>
                  <a:schemeClr val="tx2"/>
                </a:solidFill>
              </a:rPr>
              <a:t>How will new demographic records for </a:t>
            </a:r>
            <a:r>
              <a:rPr lang="en-CA" sz="2800" b="1" i="1" dirty="0">
                <a:solidFill>
                  <a:schemeClr val="tx2"/>
                </a:solidFill>
              </a:rPr>
              <a:t>health</a:t>
            </a:r>
            <a:r>
              <a:rPr lang="en-CA" sz="2800" dirty="0">
                <a:solidFill>
                  <a:schemeClr val="tx2"/>
                </a:solidFill>
              </a:rPr>
              <a:t> be created and what will be the “</a:t>
            </a:r>
            <a:r>
              <a:rPr lang="en-CA" sz="2800" b="1" i="1" dirty="0">
                <a:solidFill>
                  <a:schemeClr val="tx2"/>
                </a:solidFill>
              </a:rPr>
              <a:t>wallet ID</a:t>
            </a:r>
            <a:r>
              <a:rPr lang="en-CA" sz="2800" dirty="0">
                <a:solidFill>
                  <a:schemeClr val="tx2"/>
                </a:solidFill>
              </a:rPr>
              <a:t>”?</a:t>
            </a:r>
          </a:p>
          <a:p>
            <a:pPr marL="1188720" lvl="1" indent="-457200">
              <a:buSzPct val="75000"/>
              <a:buFont typeface="Wingdings" panose="05000000000000000000" pitchFamily="2" charset="2"/>
              <a:buChar char="§"/>
            </a:pPr>
            <a:r>
              <a:rPr lang="en-CA" sz="2800" dirty="0">
                <a:solidFill>
                  <a:schemeClr val="tx2"/>
                </a:solidFill>
              </a:rPr>
              <a:t>Will we adopt </a:t>
            </a:r>
            <a:r>
              <a:rPr lang="en-CA" sz="2800" b="1" i="1" dirty="0">
                <a:solidFill>
                  <a:schemeClr val="tx2"/>
                </a:solidFill>
              </a:rPr>
              <a:t>CCGs</a:t>
            </a:r>
            <a:r>
              <a:rPr lang="en-CA" sz="2800" dirty="0">
                <a:solidFill>
                  <a:schemeClr val="tx2"/>
                </a:solidFill>
              </a:rPr>
              <a:t>? If not, how will we realize </a:t>
            </a:r>
            <a:r>
              <a:rPr lang="en-CA" sz="2800" b="1" i="1" dirty="0">
                <a:solidFill>
                  <a:schemeClr val="tx2"/>
                </a:solidFill>
              </a:rPr>
              <a:t>impact</a:t>
            </a:r>
            <a:r>
              <a:rPr lang="en-CA" sz="2800" dirty="0">
                <a:solidFill>
                  <a:schemeClr val="tx2"/>
                </a:solidFill>
              </a:rPr>
              <a:t>, and how </a:t>
            </a:r>
            <a:r>
              <a:rPr lang="en-CA" sz="2800" b="1" i="1" dirty="0">
                <a:solidFill>
                  <a:schemeClr val="tx2"/>
                </a:solidFill>
              </a:rPr>
              <a:t>much </a:t>
            </a:r>
            <a:r>
              <a:rPr lang="en-CA" sz="2800" dirty="0">
                <a:solidFill>
                  <a:schemeClr val="tx2"/>
                </a:solidFill>
              </a:rPr>
              <a:t>impact can we gain?</a:t>
            </a:r>
          </a:p>
          <a:p>
            <a:pPr marL="449263" indent="-449263" algn="l">
              <a:buSzPct val="75000"/>
              <a:buFont typeface="Wingdings" panose="05000000000000000000" pitchFamily="2" charset="2"/>
              <a:buChar char="q"/>
            </a:pPr>
            <a:endParaRPr lang="en-CA" sz="2800" dirty="0">
              <a:solidFill>
                <a:schemeClr val="tx2"/>
              </a:solidFill>
            </a:endParaRPr>
          </a:p>
        </p:txBody>
      </p:sp>
    </p:spTree>
    <p:extLst>
      <p:ext uri="{BB962C8B-B14F-4D97-AF65-F5344CB8AC3E}">
        <p14:creationId xmlns:p14="http://schemas.microsoft.com/office/powerpoint/2010/main" val="3882526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83</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626568" y="2668250"/>
            <a:ext cx="8167261" cy="1938992"/>
          </a:xfrm>
          <a:prstGeom prst="rect">
            <a:avLst/>
          </a:prstGeom>
          <a:noFill/>
        </p:spPr>
        <p:txBody>
          <a:bodyPr wrap="square" rtlCol="0">
            <a:spAutoFit/>
          </a:bodyPr>
          <a:lstStyle/>
          <a:p>
            <a:pPr algn="r"/>
            <a:r>
              <a:rPr lang="en-CA" sz="4000" dirty="0">
                <a:solidFill>
                  <a:schemeClr val="tx2"/>
                </a:solidFill>
              </a:rPr>
              <a:t>What are some </a:t>
            </a:r>
            <a:r>
              <a:rPr lang="en-CA" sz="4000" b="1" i="1" dirty="0">
                <a:solidFill>
                  <a:schemeClr val="tx2"/>
                </a:solidFill>
              </a:rPr>
              <a:t>implementation science </a:t>
            </a:r>
            <a:r>
              <a:rPr lang="en-CA" sz="4000" dirty="0">
                <a:solidFill>
                  <a:schemeClr val="tx2"/>
                </a:solidFill>
              </a:rPr>
              <a:t>aspects that can significantly impact the Investment Rationale?</a:t>
            </a:r>
          </a:p>
        </p:txBody>
      </p:sp>
    </p:spTree>
    <p:extLst>
      <p:ext uri="{BB962C8B-B14F-4D97-AF65-F5344CB8AC3E}">
        <p14:creationId xmlns:p14="http://schemas.microsoft.com/office/powerpoint/2010/main" val="1086269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D2DE3C-7494-7ED9-493D-92596B253E74}"/>
              </a:ext>
            </a:extLst>
          </p:cNvPr>
          <p:cNvSpPr>
            <a:spLocks noGrp="1"/>
          </p:cNvSpPr>
          <p:nvPr>
            <p:ph type="sldNum" sz="quarter" idx="12"/>
          </p:nvPr>
        </p:nvSpPr>
        <p:spPr/>
        <p:txBody>
          <a:bodyPr/>
          <a:lstStyle/>
          <a:p>
            <a:fld id="{6734F48E-A456-4E2F-B17E-509464F7A050}" type="slidenum">
              <a:rPr lang="en-CA" smtClean="0"/>
              <a:pPr/>
              <a:t>84</a:t>
            </a:fld>
            <a:endParaRPr lang="en-CA"/>
          </a:p>
        </p:txBody>
      </p:sp>
      <p:pic>
        <p:nvPicPr>
          <p:cNvPr id="6" name="Picture 5" descr="A cartoon character holding a red brush&#10;&#10;Description automatically generated">
            <a:extLst>
              <a:ext uri="{FF2B5EF4-FFF2-40B4-BE49-F238E27FC236}">
                <a16:creationId xmlns:a16="http://schemas.microsoft.com/office/drawing/2014/main" id="{EB228397-FCF8-6882-3B8F-BC106265B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600" y="2602632"/>
            <a:ext cx="2857500" cy="4762500"/>
          </a:xfrm>
          <a:prstGeom prst="rect">
            <a:avLst/>
          </a:prstGeom>
        </p:spPr>
      </p:pic>
      <p:sp>
        <p:nvSpPr>
          <p:cNvPr id="7" name="TextBox 6">
            <a:extLst>
              <a:ext uri="{FF2B5EF4-FFF2-40B4-BE49-F238E27FC236}">
                <a16:creationId xmlns:a16="http://schemas.microsoft.com/office/drawing/2014/main" id="{D3DCB253-32E3-D22E-C0A1-89D97CFBE573}"/>
              </a:ext>
            </a:extLst>
          </p:cNvPr>
          <p:cNvSpPr txBox="1"/>
          <p:nvPr/>
        </p:nvSpPr>
        <p:spPr>
          <a:xfrm>
            <a:off x="2211747" y="651338"/>
            <a:ext cx="11161240" cy="1569660"/>
          </a:xfrm>
          <a:prstGeom prst="rect">
            <a:avLst/>
          </a:prstGeom>
          <a:noFill/>
        </p:spPr>
        <p:txBody>
          <a:bodyPr wrap="square" rtlCol="0">
            <a:spAutoFit/>
          </a:bodyPr>
          <a:lstStyle/>
          <a:p>
            <a:pPr algn="ctr"/>
            <a:r>
              <a:rPr lang="en-CA" sz="4800" dirty="0">
                <a:solidFill>
                  <a:schemeClr val="tx2"/>
                </a:solidFill>
              </a:rPr>
              <a:t>There are two key elements of personal health data policy:</a:t>
            </a:r>
          </a:p>
        </p:txBody>
      </p:sp>
      <p:sp>
        <p:nvSpPr>
          <p:cNvPr id="8" name="TextBox 7">
            <a:extLst>
              <a:ext uri="{FF2B5EF4-FFF2-40B4-BE49-F238E27FC236}">
                <a16:creationId xmlns:a16="http://schemas.microsoft.com/office/drawing/2014/main" id="{D164CBA5-8257-4CD7-7701-C3936644F0F3}"/>
              </a:ext>
            </a:extLst>
          </p:cNvPr>
          <p:cNvSpPr txBox="1"/>
          <p:nvPr/>
        </p:nvSpPr>
        <p:spPr>
          <a:xfrm>
            <a:off x="4578896" y="3754760"/>
            <a:ext cx="7269169" cy="769441"/>
          </a:xfrm>
          <a:prstGeom prst="rect">
            <a:avLst/>
          </a:prstGeom>
          <a:noFill/>
        </p:spPr>
        <p:txBody>
          <a:bodyPr wrap="none" rtlCol="0">
            <a:spAutoFit/>
          </a:bodyPr>
          <a:lstStyle/>
          <a:p>
            <a:pPr algn="l"/>
            <a:r>
              <a:rPr lang="en-CA" sz="4400" b="1" dirty="0">
                <a:solidFill>
                  <a:srgbClr val="C00000"/>
                </a:solidFill>
              </a:rPr>
              <a:t>Health data </a:t>
            </a:r>
            <a:r>
              <a:rPr lang="en-CA" sz="4400" b="1" i="1" dirty="0">
                <a:solidFill>
                  <a:srgbClr val="C00000"/>
                </a:solidFill>
              </a:rPr>
              <a:t>governance</a:t>
            </a:r>
            <a:r>
              <a:rPr lang="en-CA" sz="4400" b="1" dirty="0">
                <a:solidFill>
                  <a:srgbClr val="C00000"/>
                </a:solidFill>
              </a:rPr>
              <a:t> policy</a:t>
            </a:r>
          </a:p>
        </p:txBody>
      </p:sp>
      <p:sp>
        <p:nvSpPr>
          <p:cNvPr id="9" name="TextBox 8">
            <a:extLst>
              <a:ext uri="{FF2B5EF4-FFF2-40B4-BE49-F238E27FC236}">
                <a16:creationId xmlns:a16="http://schemas.microsoft.com/office/drawing/2014/main" id="{11B344E0-F223-4D31-DAB8-61C4A2AD24BC}"/>
              </a:ext>
            </a:extLst>
          </p:cNvPr>
          <p:cNvSpPr txBox="1"/>
          <p:nvPr/>
        </p:nvSpPr>
        <p:spPr>
          <a:xfrm>
            <a:off x="4657310" y="4769292"/>
            <a:ext cx="6270114" cy="769441"/>
          </a:xfrm>
          <a:prstGeom prst="rect">
            <a:avLst/>
          </a:prstGeom>
          <a:noFill/>
        </p:spPr>
        <p:txBody>
          <a:bodyPr wrap="none" rtlCol="0">
            <a:spAutoFit/>
          </a:bodyPr>
          <a:lstStyle/>
          <a:p>
            <a:pPr algn="l"/>
            <a:r>
              <a:rPr lang="en-CA" sz="4400" b="1" dirty="0">
                <a:solidFill>
                  <a:srgbClr val="C00000"/>
                </a:solidFill>
              </a:rPr>
              <a:t>Health data </a:t>
            </a:r>
            <a:r>
              <a:rPr lang="en-CA" sz="4400" b="1" i="1" dirty="0">
                <a:solidFill>
                  <a:srgbClr val="C00000"/>
                </a:solidFill>
              </a:rPr>
              <a:t>sharing</a:t>
            </a:r>
            <a:r>
              <a:rPr lang="en-CA" sz="4400" b="1" dirty="0">
                <a:solidFill>
                  <a:srgbClr val="C00000"/>
                </a:solidFill>
              </a:rPr>
              <a:t> policy</a:t>
            </a:r>
          </a:p>
        </p:txBody>
      </p:sp>
    </p:spTree>
    <p:extLst>
      <p:ext uri="{BB962C8B-B14F-4D97-AF65-F5344CB8AC3E}">
        <p14:creationId xmlns:p14="http://schemas.microsoft.com/office/powerpoint/2010/main" val="38761767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C2C47-D3A8-4CDA-C3DA-A617AE2D7068}"/>
              </a:ext>
            </a:extLst>
          </p:cNvPr>
          <p:cNvSpPr>
            <a:spLocks noGrp="1"/>
          </p:cNvSpPr>
          <p:nvPr>
            <p:ph type="title"/>
          </p:nvPr>
        </p:nvSpPr>
        <p:spPr/>
        <p:txBody>
          <a:bodyPr/>
          <a:lstStyle/>
          <a:p>
            <a:r>
              <a:rPr lang="en-CA" dirty="0">
                <a:latin typeface="+mj-lt"/>
              </a:rPr>
              <a:t>Regulated </a:t>
            </a:r>
            <a:r>
              <a:rPr lang="en-CA" b="1" i="1" dirty="0">
                <a:latin typeface="+mj-lt"/>
              </a:rPr>
              <a:t>actors</a:t>
            </a:r>
          </a:p>
        </p:txBody>
      </p:sp>
      <p:sp>
        <p:nvSpPr>
          <p:cNvPr id="2" name="Slide Number Placeholder 1">
            <a:extLst>
              <a:ext uri="{FF2B5EF4-FFF2-40B4-BE49-F238E27FC236}">
                <a16:creationId xmlns:a16="http://schemas.microsoft.com/office/drawing/2014/main" id="{5CF9F04B-E57C-6E3D-59BC-C27C9F397368}"/>
              </a:ext>
            </a:extLst>
          </p:cNvPr>
          <p:cNvSpPr>
            <a:spLocks noGrp="1"/>
          </p:cNvSpPr>
          <p:nvPr>
            <p:ph type="sldNum" sz="quarter" idx="12"/>
          </p:nvPr>
        </p:nvSpPr>
        <p:spPr/>
        <p:txBody>
          <a:bodyPr/>
          <a:lstStyle/>
          <a:p>
            <a:fld id="{6734F48E-A456-4E2F-B17E-509464F7A050}" type="slidenum">
              <a:rPr lang="en-CA" smtClean="0"/>
              <a:pPr/>
              <a:t>85</a:t>
            </a:fld>
            <a:endParaRPr lang="en-CA"/>
          </a:p>
        </p:txBody>
      </p:sp>
      <p:pic>
        <p:nvPicPr>
          <p:cNvPr id="4" name="Picture 3">
            <a:extLst>
              <a:ext uri="{FF2B5EF4-FFF2-40B4-BE49-F238E27FC236}">
                <a16:creationId xmlns:a16="http://schemas.microsoft.com/office/drawing/2014/main" id="{6AB4EC19-A405-708A-7A5A-4135C846CBB0}"/>
              </a:ext>
            </a:extLst>
          </p:cNvPr>
          <p:cNvPicPr>
            <a:picLocks noChangeAspect="1"/>
          </p:cNvPicPr>
          <p:nvPr/>
        </p:nvPicPr>
        <p:blipFill>
          <a:blip r:embed="rId2"/>
          <a:stretch>
            <a:fillRect/>
          </a:stretch>
        </p:blipFill>
        <p:spPr>
          <a:xfrm>
            <a:off x="1403932" y="1738536"/>
            <a:ext cx="11824470" cy="3600400"/>
          </a:xfrm>
          <a:prstGeom prst="rect">
            <a:avLst/>
          </a:prstGeom>
        </p:spPr>
      </p:pic>
      <p:sp>
        <p:nvSpPr>
          <p:cNvPr id="6" name="TextBox 5">
            <a:extLst>
              <a:ext uri="{FF2B5EF4-FFF2-40B4-BE49-F238E27FC236}">
                <a16:creationId xmlns:a16="http://schemas.microsoft.com/office/drawing/2014/main" id="{93457D60-5D24-D301-9440-23594029AC3E}"/>
              </a:ext>
            </a:extLst>
          </p:cNvPr>
          <p:cNvSpPr txBox="1"/>
          <p:nvPr/>
        </p:nvSpPr>
        <p:spPr>
          <a:xfrm>
            <a:off x="1403932" y="5383696"/>
            <a:ext cx="3967052" cy="2308324"/>
          </a:xfrm>
          <a:prstGeom prst="rect">
            <a:avLst/>
          </a:prstGeom>
          <a:noFill/>
        </p:spPr>
        <p:txBody>
          <a:bodyPr wrap="square" rtlCol="0">
            <a:spAutoFit/>
          </a:bodyPr>
          <a:lstStyle/>
          <a:p>
            <a:pPr algn="l"/>
            <a:r>
              <a:rPr lang="en-US" sz="1800" dirty="0">
                <a:effectLst/>
                <a:latin typeface="Calibri" panose="020F0502020204030204" pitchFamily="34" charset="0"/>
                <a:ea typeface="Calibri" panose="020F0502020204030204" pitchFamily="34" charset="0"/>
                <a:cs typeface="Myanmar Text" panose="020B0502040204020203" pitchFamily="34" charset="0"/>
              </a:rPr>
              <a:t>Typically, as the owner of data about himself or herself, a subject of care should have a </a:t>
            </a:r>
            <a:r>
              <a:rPr lang="en-US" sz="1800" b="1" dirty="0">
                <a:effectLst/>
                <a:latin typeface="Calibri" panose="020F0502020204030204" pitchFamily="34" charset="0"/>
                <a:ea typeface="Calibri" panose="020F0502020204030204" pitchFamily="34" charset="0"/>
                <a:cs typeface="Myanmar Text" panose="020B0502040204020203" pitchFamily="34" charset="0"/>
              </a:rPr>
              <a:t>right to access their own data </a:t>
            </a:r>
            <a:r>
              <a:rPr lang="en-US" sz="1800" dirty="0">
                <a:effectLst/>
                <a:latin typeface="Calibri" panose="020F0502020204030204" pitchFamily="34" charset="0"/>
                <a:ea typeface="Calibri" panose="020F0502020204030204" pitchFamily="34" charset="0"/>
                <a:cs typeface="Myanmar Text" panose="020B0502040204020203" pitchFamily="34" charset="0"/>
              </a:rPr>
              <a:t>and </a:t>
            </a:r>
            <a:r>
              <a:rPr lang="en-US" sz="1800" b="1" dirty="0">
                <a:effectLst/>
                <a:latin typeface="Calibri" panose="020F0502020204030204" pitchFamily="34" charset="0"/>
                <a:ea typeface="Calibri" panose="020F0502020204030204" pitchFamily="34" charset="0"/>
                <a:cs typeface="Myanmar Text" panose="020B0502040204020203" pitchFamily="34" charset="0"/>
              </a:rPr>
              <a:t>may share their personal health data with whomever they choose</a:t>
            </a:r>
            <a:r>
              <a:rPr lang="en-US" sz="1800" dirty="0">
                <a:effectLst/>
                <a:latin typeface="Calibri" panose="020F0502020204030204" pitchFamily="34" charset="0"/>
                <a:ea typeface="Calibri" panose="020F0502020204030204" pitchFamily="34" charset="0"/>
                <a:cs typeface="Myanmar Text" panose="020B0502040204020203" pitchFamily="34" charset="0"/>
              </a:rPr>
              <a:t>. This right applies to digital data in the same way as it would apply to paper copies of personal health data. </a:t>
            </a:r>
            <a:endParaRPr lang="en-CA" sz="2000" dirty="0">
              <a:solidFill>
                <a:schemeClr val="tx2"/>
              </a:solidFill>
            </a:endParaRPr>
          </a:p>
        </p:txBody>
      </p:sp>
      <p:sp>
        <p:nvSpPr>
          <p:cNvPr id="7" name="TextBox 6">
            <a:extLst>
              <a:ext uri="{FF2B5EF4-FFF2-40B4-BE49-F238E27FC236}">
                <a16:creationId xmlns:a16="http://schemas.microsoft.com/office/drawing/2014/main" id="{8C0B4DDC-668A-37EA-9862-530EDC7E0346}"/>
              </a:ext>
            </a:extLst>
          </p:cNvPr>
          <p:cNvSpPr txBox="1"/>
          <p:nvPr/>
        </p:nvSpPr>
        <p:spPr>
          <a:xfrm>
            <a:off x="5331674" y="5383696"/>
            <a:ext cx="3967052" cy="2031325"/>
          </a:xfrm>
          <a:prstGeom prst="rect">
            <a:avLst/>
          </a:prstGeom>
          <a:noFill/>
        </p:spPr>
        <p:txBody>
          <a:bodyPr wrap="square" rtlCol="0">
            <a:spAutoFit/>
          </a:bodyPr>
          <a:lstStyle/>
          <a:p>
            <a:pPr algn="l"/>
            <a:r>
              <a:rPr lang="en-US" sz="1800" dirty="0">
                <a:effectLst/>
                <a:latin typeface="Calibri" panose="020F0502020204030204" pitchFamily="34" charset="0"/>
                <a:ea typeface="Calibri" panose="020F0502020204030204" pitchFamily="34" charset="0"/>
                <a:cs typeface="Myanmar Text" panose="020B0502040204020203" pitchFamily="34" charset="0"/>
              </a:rPr>
              <a:t>Health data custodians are generally required to </a:t>
            </a:r>
            <a:r>
              <a:rPr lang="en-US" sz="1800" b="1" dirty="0">
                <a:effectLst/>
                <a:latin typeface="Calibri" panose="020F0502020204030204" pitchFamily="34" charset="0"/>
                <a:ea typeface="Calibri" panose="020F0502020204030204" pitchFamily="34" charset="0"/>
                <a:cs typeface="Myanmar Text" panose="020B0502040204020203" pitchFamily="34" charset="0"/>
              </a:rPr>
              <a:t>safeguard data holdings</a:t>
            </a:r>
            <a:r>
              <a:rPr lang="en-US" sz="1800" dirty="0">
                <a:effectLst/>
                <a:latin typeface="Calibri" panose="020F0502020204030204" pitchFamily="34" charset="0"/>
                <a:ea typeface="Calibri" panose="020F0502020204030204" pitchFamily="34" charset="0"/>
                <a:cs typeface="Myanmar Text" panose="020B0502040204020203" pitchFamily="34" charset="0"/>
              </a:rPr>
              <a:t>, ensure they are </a:t>
            </a:r>
            <a:r>
              <a:rPr lang="en-US" sz="1800" b="1" dirty="0">
                <a:effectLst/>
                <a:latin typeface="Calibri" panose="020F0502020204030204" pitchFamily="34" charset="0"/>
                <a:ea typeface="Calibri" panose="020F0502020204030204" pitchFamily="34" charset="0"/>
                <a:cs typeface="Myanmar Text" panose="020B0502040204020203" pitchFamily="34" charset="0"/>
              </a:rPr>
              <a:t>available </a:t>
            </a:r>
            <a:r>
              <a:rPr lang="en-US" sz="1800" dirty="0">
                <a:effectLst/>
                <a:latin typeface="Calibri" panose="020F0502020204030204" pitchFamily="34" charset="0"/>
                <a:ea typeface="Calibri" panose="020F0502020204030204" pitchFamily="34" charset="0"/>
                <a:cs typeface="Myanmar Text" panose="020B0502040204020203" pitchFamily="34" charset="0"/>
              </a:rPr>
              <a:t>when they need to be, and ensure they are </a:t>
            </a:r>
            <a:r>
              <a:rPr lang="en-US" sz="1800" b="1" dirty="0">
                <a:effectLst/>
                <a:latin typeface="Calibri" panose="020F0502020204030204" pitchFamily="34" charset="0"/>
                <a:ea typeface="Calibri" panose="020F0502020204030204" pitchFamily="34" charset="0"/>
                <a:cs typeface="Myanmar Text" panose="020B0502040204020203" pitchFamily="34" charset="0"/>
              </a:rPr>
              <a:t>only used by authorized persons for authorized purposes</a:t>
            </a:r>
            <a:r>
              <a:rPr lang="en-US" sz="1800" dirty="0">
                <a:effectLst/>
                <a:latin typeface="Calibri" panose="020F0502020204030204" pitchFamily="34" charset="0"/>
                <a:ea typeface="Calibri" panose="020F0502020204030204" pitchFamily="34" charset="0"/>
                <a:cs typeface="Myanmar Text" panose="020B0502040204020203" pitchFamily="34" charset="0"/>
              </a:rPr>
              <a:t>. All healthcare providers are health data custodians. </a:t>
            </a:r>
            <a:endParaRPr lang="en-CA" sz="2000" dirty="0">
              <a:solidFill>
                <a:schemeClr val="tx2"/>
              </a:solidFill>
            </a:endParaRPr>
          </a:p>
        </p:txBody>
      </p:sp>
      <p:sp>
        <p:nvSpPr>
          <p:cNvPr id="8" name="TextBox 7">
            <a:extLst>
              <a:ext uri="{FF2B5EF4-FFF2-40B4-BE49-F238E27FC236}">
                <a16:creationId xmlns:a16="http://schemas.microsoft.com/office/drawing/2014/main" id="{1447ADD1-1E06-1503-E1F3-EE7B5139A76A}"/>
              </a:ext>
            </a:extLst>
          </p:cNvPr>
          <p:cNvSpPr txBox="1"/>
          <p:nvPr/>
        </p:nvSpPr>
        <p:spPr>
          <a:xfrm>
            <a:off x="9307678" y="5383696"/>
            <a:ext cx="3967052" cy="2031325"/>
          </a:xfrm>
          <a:prstGeom prst="rect">
            <a:avLst/>
          </a:prstGeom>
          <a:noFill/>
        </p:spPr>
        <p:txBody>
          <a:bodyPr wrap="square" rtlCol="0">
            <a:spAutoFit/>
          </a:bodyPr>
          <a:lstStyle/>
          <a:p>
            <a:pPr algn="l"/>
            <a:r>
              <a:rPr lang="en-US" sz="1800" dirty="0">
                <a:effectLst/>
                <a:latin typeface="Calibri" panose="020F0502020204030204" pitchFamily="34" charset="0"/>
                <a:ea typeface="Calibri" panose="020F0502020204030204" pitchFamily="34" charset="0"/>
                <a:cs typeface="Myanmar Text" panose="020B0502040204020203" pitchFamily="34" charset="0"/>
              </a:rPr>
              <a:t>Network providers are typically required to </a:t>
            </a:r>
            <a:r>
              <a:rPr lang="en-US" sz="1800" b="1" dirty="0">
                <a:effectLst/>
                <a:latin typeface="Calibri" panose="020F0502020204030204" pitchFamily="34" charset="0"/>
                <a:ea typeface="Calibri" panose="020F0502020204030204" pitchFamily="34" charset="0"/>
                <a:cs typeface="Myanmar Text" panose="020B0502040204020203" pitchFamily="34" charset="0"/>
              </a:rPr>
              <a:t>ensure the integrity of the content </a:t>
            </a:r>
            <a:r>
              <a:rPr lang="en-US" sz="1800" dirty="0">
                <a:effectLst/>
                <a:latin typeface="Calibri" panose="020F0502020204030204" pitchFamily="34" charset="0"/>
                <a:ea typeface="Calibri" panose="020F0502020204030204" pitchFamily="34" charset="0"/>
                <a:cs typeface="Myanmar Text" panose="020B0502040204020203" pitchFamily="34" charset="0"/>
              </a:rPr>
              <a:t>they convey and to ensure that their operational processes </a:t>
            </a:r>
            <a:r>
              <a:rPr lang="en-US" sz="1800" b="1" dirty="0">
                <a:effectLst/>
                <a:latin typeface="Calibri" panose="020F0502020204030204" pitchFamily="34" charset="0"/>
                <a:ea typeface="Calibri" panose="020F0502020204030204" pitchFamily="34" charset="0"/>
                <a:cs typeface="Myanmar Text" panose="020B0502040204020203" pitchFamily="34" charset="0"/>
              </a:rPr>
              <a:t>do not inadvertently create data holdings </a:t>
            </a:r>
            <a:r>
              <a:rPr lang="en-US" sz="1800" dirty="0">
                <a:effectLst/>
                <a:latin typeface="Calibri" panose="020F0502020204030204" pitchFamily="34" charset="0"/>
                <a:ea typeface="Calibri" panose="020F0502020204030204" pitchFamily="34" charset="0"/>
                <a:cs typeface="Myanmar Text" panose="020B0502040204020203" pitchFamily="34" charset="0"/>
              </a:rPr>
              <a:t>that would cause them to become a custodian. </a:t>
            </a:r>
            <a:endParaRPr lang="en-CA" sz="2000" dirty="0">
              <a:solidFill>
                <a:schemeClr val="tx2"/>
              </a:solidFill>
            </a:endParaRPr>
          </a:p>
        </p:txBody>
      </p:sp>
    </p:spTree>
    <p:extLst>
      <p:ext uri="{BB962C8B-B14F-4D97-AF65-F5344CB8AC3E}">
        <p14:creationId xmlns:p14="http://schemas.microsoft.com/office/powerpoint/2010/main" val="40858840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701EC9-C052-D541-5C44-A5779B584704}"/>
              </a:ext>
            </a:extLst>
          </p:cNvPr>
          <p:cNvSpPr>
            <a:spLocks noGrp="1"/>
          </p:cNvSpPr>
          <p:nvPr>
            <p:ph type="title"/>
          </p:nvPr>
        </p:nvSpPr>
        <p:spPr/>
        <p:txBody>
          <a:bodyPr/>
          <a:lstStyle/>
          <a:p>
            <a:r>
              <a:rPr lang="en-CA" dirty="0"/>
              <a:t>Data sharing</a:t>
            </a:r>
          </a:p>
        </p:txBody>
      </p:sp>
      <p:sp>
        <p:nvSpPr>
          <p:cNvPr id="4" name="Slide Number Placeholder 3">
            <a:extLst>
              <a:ext uri="{FF2B5EF4-FFF2-40B4-BE49-F238E27FC236}">
                <a16:creationId xmlns:a16="http://schemas.microsoft.com/office/drawing/2014/main" id="{E9815B41-B595-7938-CF00-8DB77ABD2609}"/>
              </a:ext>
            </a:extLst>
          </p:cNvPr>
          <p:cNvSpPr>
            <a:spLocks noGrp="1"/>
          </p:cNvSpPr>
          <p:nvPr>
            <p:ph type="sldNum" sz="quarter" idx="12"/>
          </p:nvPr>
        </p:nvSpPr>
        <p:spPr/>
        <p:txBody>
          <a:bodyPr/>
          <a:lstStyle/>
          <a:p>
            <a:fld id="{6734F48E-A456-4E2F-B17E-509464F7A050}" type="slidenum">
              <a:rPr lang="en-CA" smtClean="0"/>
              <a:pPr/>
              <a:t>86</a:t>
            </a:fld>
            <a:endParaRPr lang="en-CA"/>
          </a:p>
        </p:txBody>
      </p:sp>
      <p:pic>
        <p:nvPicPr>
          <p:cNvPr id="6" name="Picture 5">
            <a:extLst>
              <a:ext uri="{FF2B5EF4-FFF2-40B4-BE49-F238E27FC236}">
                <a16:creationId xmlns:a16="http://schemas.microsoft.com/office/drawing/2014/main" id="{78985455-67E1-4A52-8105-79AE9D647E7E}"/>
              </a:ext>
            </a:extLst>
          </p:cNvPr>
          <p:cNvPicPr>
            <a:picLocks noChangeAspect="1"/>
          </p:cNvPicPr>
          <p:nvPr/>
        </p:nvPicPr>
        <p:blipFill>
          <a:blip r:embed="rId2"/>
          <a:stretch>
            <a:fillRect/>
          </a:stretch>
        </p:blipFill>
        <p:spPr>
          <a:xfrm>
            <a:off x="1698576" y="1561911"/>
            <a:ext cx="10657210" cy="6197578"/>
          </a:xfrm>
          <a:prstGeom prst="rect">
            <a:avLst/>
          </a:prstGeom>
        </p:spPr>
      </p:pic>
    </p:spTree>
    <p:extLst>
      <p:ext uri="{BB962C8B-B14F-4D97-AF65-F5344CB8AC3E}">
        <p14:creationId xmlns:p14="http://schemas.microsoft.com/office/powerpoint/2010/main" val="4977392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2D9B2A-46C0-95DD-EC10-9F0EAC70DEAD}"/>
              </a:ext>
            </a:extLst>
          </p:cNvPr>
          <p:cNvSpPr>
            <a:spLocks noGrp="1"/>
          </p:cNvSpPr>
          <p:nvPr>
            <p:ph type="title"/>
          </p:nvPr>
        </p:nvSpPr>
        <p:spPr/>
        <p:txBody>
          <a:bodyPr/>
          <a:lstStyle/>
          <a:p>
            <a:r>
              <a:rPr lang="en-CA" dirty="0">
                <a:latin typeface="+mj-lt"/>
              </a:rPr>
              <a:t>Important </a:t>
            </a:r>
            <a:r>
              <a:rPr lang="en-CA" dirty="0">
                <a:solidFill>
                  <a:srgbClr val="C00000"/>
                </a:solidFill>
                <a:latin typeface="+mj-lt"/>
              </a:rPr>
              <a:t>definitions</a:t>
            </a:r>
            <a:endParaRPr lang="en-CA" b="1" dirty="0">
              <a:solidFill>
                <a:srgbClr val="C00000"/>
              </a:solidFill>
              <a:latin typeface="+mj-lt"/>
            </a:endParaRPr>
          </a:p>
        </p:txBody>
      </p:sp>
      <p:sp>
        <p:nvSpPr>
          <p:cNvPr id="5" name="Content Placeholder 4">
            <a:extLst>
              <a:ext uri="{FF2B5EF4-FFF2-40B4-BE49-F238E27FC236}">
                <a16:creationId xmlns:a16="http://schemas.microsoft.com/office/drawing/2014/main" id="{7660B1B7-D9E6-2FBB-9827-05E0953BD792}"/>
              </a:ext>
            </a:extLst>
          </p:cNvPr>
          <p:cNvSpPr>
            <a:spLocks noGrp="1"/>
          </p:cNvSpPr>
          <p:nvPr>
            <p:ph idx="1"/>
          </p:nvPr>
        </p:nvSpPr>
        <p:spPr/>
        <p:txBody>
          <a:bodyPr>
            <a:normAutofit fontScale="70000" lnSpcReduction="20000"/>
          </a:bodyPr>
          <a:lstStyle/>
          <a:p>
            <a:r>
              <a:rPr lang="en-CA" dirty="0">
                <a:solidFill>
                  <a:srgbClr val="C00000"/>
                </a:solidFill>
                <a:latin typeface="+mj-lt"/>
              </a:rPr>
              <a:t>Opt-in</a:t>
            </a:r>
            <a:r>
              <a:rPr lang="en-CA" dirty="0">
                <a:latin typeface="+mj-lt"/>
              </a:rPr>
              <a:t> – a client must explicitly give informed consent. Without this consent, their health data </a:t>
            </a:r>
            <a:r>
              <a:rPr lang="en-CA" b="1" dirty="0">
                <a:latin typeface="+mj-lt"/>
              </a:rPr>
              <a:t>is </a:t>
            </a:r>
            <a:r>
              <a:rPr lang="en-CA" b="1" u="sng" dirty="0">
                <a:latin typeface="+mj-lt"/>
              </a:rPr>
              <a:t>not</a:t>
            </a:r>
            <a:r>
              <a:rPr lang="en-CA" b="1" dirty="0">
                <a:latin typeface="+mj-lt"/>
              </a:rPr>
              <a:t> shared</a:t>
            </a:r>
            <a:r>
              <a:rPr lang="en-CA" dirty="0">
                <a:latin typeface="+mj-lt"/>
              </a:rPr>
              <a:t>.</a:t>
            </a:r>
          </a:p>
          <a:p>
            <a:r>
              <a:rPr lang="en-CA" dirty="0">
                <a:solidFill>
                  <a:srgbClr val="C00000"/>
                </a:solidFill>
                <a:latin typeface="+mj-lt"/>
              </a:rPr>
              <a:t>Opt-out</a:t>
            </a:r>
            <a:r>
              <a:rPr lang="en-CA" dirty="0">
                <a:latin typeface="+mj-lt"/>
              </a:rPr>
              <a:t> – unless a client explicitly withdraws their consent, their health data </a:t>
            </a:r>
            <a:r>
              <a:rPr lang="en-CA" b="1" u="sng" dirty="0">
                <a:latin typeface="+mj-lt"/>
              </a:rPr>
              <a:t>is</a:t>
            </a:r>
            <a:r>
              <a:rPr lang="en-CA" b="1" dirty="0">
                <a:latin typeface="+mj-lt"/>
              </a:rPr>
              <a:t> shared</a:t>
            </a:r>
            <a:r>
              <a:rPr lang="en-CA" dirty="0">
                <a:latin typeface="+mj-lt"/>
              </a:rPr>
              <a:t>.</a:t>
            </a:r>
          </a:p>
          <a:p>
            <a:r>
              <a:rPr lang="en-CA" dirty="0">
                <a:solidFill>
                  <a:srgbClr val="C00000"/>
                </a:solidFill>
                <a:latin typeface="+mj-lt"/>
              </a:rPr>
              <a:t>BTG</a:t>
            </a:r>
            <a:r>
              <a:rPr lang="en-CA" dirty="0">
                <a:latin typeface="+mj-lt"/>
              </a:rPr>
              <a:t> – a care provider may, with explicit reasons given and logged, </a:t>
            </a:r>
            <a:r>
              <a:rPr lang="en-CA" b="1" dirty="0">
                <a:latin typeface="+mj-lt"/>
              </a:rPr>
              <a:t>override</a:t>
            </a:r>
            <a:r>
              <a:rPr lang="en-CA" dirty="0">
                <a:latin typeface="+mj-lt"/>
              </a:rPr>
              <a:t> the client’s consent option (“break the glass”).</a:t>
            </a:r>
          </a:p>
          <a:p>
            <a:r>
              <a:rPr lang="en-CA" dirty="0">
                <a:solidFill>
                  <a:srgbClr val="C00000"/>
                </a:solidFill>
                <a:latin typeface="+mj-lt"/>
              </a:rPr>
              <a:t>Circle of Care </a:t>
            </a:r>
            <a:r>
              <a:rPr lang="en-CA" dirty="0">
                <a:latin typeface="+mj-lt"/>
              </a:rPr>
              <a:t>– the </a:t>
            </a:r>
            <a:r>
              <a:rPr lang="en-CA" b="1" dirty="0">
                <a:latin typeface="+mj-lt"/>
              </a:rPr>
              <a:t>scope</a:t>
            </a:r>
            <a:r>
              <a:rPr lang="en-CA" dirty="0">
                <a:latin typeface="+mj-lt"/>
              </a:rPr>
              <a:t> of a client’s consent is applied to care </a:t>
            </a:r>
            <a:r>
              <a:rPr lang="en-CA" b="1" dirty="0">
                <a:latin typeface="+mj-lt"/>
              </a:rPr>
              <a:t>providers</a:t>
            </a:r>
            <a:r>
              <a:rPr lang="en-CA" dirty="0">
                <a:latin typeface="+mj-lt"/>
              </a:rPr>
              <a:t> in their circle of care. This circle can be broadly defined (entire care network) or narrowly (explicit list of care providers).</a:t>
            </a:r>
          </a:p>
          <a:p>
            <a:r>
              <a:rPr lang="en-CA" dirty="0">
                <a:solidFill>
                  <a:srgbClr val="C00000"/>
                </a:solidFill>
                <a:latin typeface="+mj-lt"/>
              </a:rPr>
              <a:t>Purpose of Use </a:t>
            </a:r>
            <a:r>
              <a:rPr lang="en-CA" dirty="0">
                <a:latin typeface="+mj-lt"/>
              </a:rPr>
              <a:t>– the </a:t>
            </a:r>
            <a:r>
              <a:rPr lang="en-CA" b="1" dirty="0">
                <a:latin typeface="+mj-lt"/>
              </a:rPr>
              <a:t>scope</a:t>
            </a:r>
            <a:r>
              <a:rPr lang="en-CA" dirty="0">
                <a:latin typeface="+mj-lt"/>
              </a:rPr>
              <a:t> of a client’s consent will apply to select </a:t>
            </a:r>
            <a:r>
              <a:rPr lang="en-CA" b="1" dirty="0">
                <a:latin typeface="+mj-lt"/>
              </a:rPr>
              <a:t>purposes</a:t>
            </a:r>
            <a:r>
              <a:rPr lang="en-CA" dirty="0">
                <a:latin typeface="+mj-lt"/>
              </a:rPr>
              <a:t>. Commonly, </a:t>
            </a:r>
            <a:r>
              <a:rPr lang="en-CA" b="1" dirty="0">
                <a:latin typeface="+mj-lt"/>
              </a:rPr>
              <a:t>care delivery</a:t>
            </a:r>
            <a:r>
              <a:rPr lang="en-CA" dirty="0">
                <a:latin typeface="+mj-lt"/>
              </a:rPr>
              <a:t> is the only permitted use unless other purposes are specifically consented to (e.g. clinical trial, research, etc.).</a:t>
            </a:r>
          </a:p>
        </p:txBody>
      </p:sp>
      <p:sp>
        <p:nvSpPr>
          <p:cNvPr id="3" name="Slide Number Placeholder 2">
            <a:extLst>
              <a:ext uri="{FF2B5EF4-FFF2-40B4-BE49-F238E27FC236}">
                <a16:creationId xmlns:a16="http://schemas.microsoft.com/office/drawing/2014/main" id="{B841C071-8C5B-EFFC-91F8-026CC006AC48}"/>
              </a:ext>
            </a:extLst>
          </p:cNvPr>
          <p:cNvSpPr>
            <a:spLocks noGrp="1"/>
          </p:cNvSpPr>
          <p:nvPr>
            <p:ph type="sldNum" sz="quarter" idx="12"/>
          </p:nvPr>
        </p:nvSpPr>
        <p:spPr/>
        <p:txBody>
          <a:bodyPr/>
          <a:lstStyle/>
          <a:p>
            <a:fld id="{6734F48E-A456-4E2F-B17E-509464F7A050}" type="slidenum">
              <a:rPr lang="en-CA" smtClean="0"/>
              <a:pPr/>
              <a:t>87</a:t>
            </a:fld>
            <a:endParaRPr lang="en-CA"/>
          </a:p>
        </p:txBody>
      </p:sp>
    </p:spTree>
    <p:extLst>
      <p:ext uri="{BB962C8B-B14F-4D97-AF65-F5344CB8AC3E}">
        <p14:creationId xmlns:p14="http://schemas.microsoft.com/office/powerpoint/2010/main" val="3584101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FC3A52-58AB-8A9F-64B9-AC6B8F5FDBD5}"/>
              </a:ext>
            </a:extLst>
          </p:cNvPr>
          <p:cNvSpPr>
            <a:spLocks noGrp="1"/>
          </p:cNvSpPr>
          <p:nvPr>
            <p:ph type="title"/>
          </p:nvPr>
        </p:nvSpPr>
        <p:spPr/>
        <p:txBody>
          <a:bodyPr/>
          <a:lstStyle/>
          <a:p>
            <a:r>
              <a:rPr lang="en-CA" dirty="0">
                <a:latin typeface="+mj-lt"/>
              </a:rPr>
              <a:t>Data Sharing</a:t>
            </a:r>
            <a:r>
              <a:rPr lang="en-CA" b="1" dirty="0">
                <a:latin typeface="+mj-lt"/>
              </a:rPr>
              <a:t> </a:t>
            </a:r>
            <a:r>
              <a:rPr lang="en-CA" b="1" i="1" dirty="0">
                <a:latin typeface="+mj-lt"/>
              </a:rPr>
              <a:t>Recommendation</a:t>
            </a:r>
          </a:p>
        </p:txBody>
      </p:sp>
      <p:sp>
        <p:nvSpPr>
          <p:cNvPr id="5" name="Content Placeholder 4">
            <a:extLst>
              <a:ext uri="{FF2B5EF4-FFF2-40B4-BE49-F238E27FC236}">
                <a16:creationId xmlns:a16="http://schemas.microsoft.com/office/drawing/2014/main" id="{3D80FC44-F3BF-7770-9905-3CF9FBAC7A42}"/>
              </a:ext>
            </a:extLst>
          </p:cNvPr>
          <p:cNvSpPr>
            <a:spLocks noGrp="1"/>
          </p:cNvSpPr>
          <p:nvPr>
            <p:ph idx="1"/>
          </p:nvPr>
        </p:nvSpPr>
        <p:spPr/>
        <p:txBody>
          <a:bodyPr>
            <a:normAutofit fontScale="77500" lnSpcReduction="20000"/>
          </a:bodyPr>
          <a:lstStyle/>
          <a:p>
            <a:r>
              <a:rPr lang="en-CA" dirty="0">
                <a:latin typeface="+mj-lt"/>
              </a:rPr>
              <a:t>For </a:t>
            </a:r>
            <a:r>
              <a:rPr lang="en-CA" b="1" i="1" dirty="0">
                <a:latin typeface="+mj-lt"/>
              </a:rPr>
              <a:t>implementability</a:t>
            </a:r>
            <a:r>
              <a:rPr lang="en-CA" dirty="0">
                <a:latin typeface="+mj-lt"/>
              </a:rPr>
              <a:t>, an </a:t>
            </a:r>
            <a:r>
              <a:rPr lang="en-CA" b="1" dirty="0">
                <a:latin typeface="+mj-lt"/>
              </a:rPr>
              <a:t>opt-out/</a:t>
            </a:r>
            <a:r>
              <a:rPr lang="en-CA" b="1" u="sng" dirty="0">
                <a:latin typeface="+mj-lt"/>
              </a:rPr>
              <a:t>no</a:t>
            </a:r>
            <a:r>
              <a:rPr lang="en-CA" b="1" dirty="0">
                <a:latin typeface="+mj-lt"/>
              </a:rPr>
              <a:t>-BTG/whole-network/care-purpose</a:t>
            </a:r>
            <a:r>
              <a:rPr lang="en-CA" dirty="0">
                <a:latin typeface="+mj-lt"/>
              </a:rPr>
              <a:t> consent policy is </a:t>
            </a:r>
            <a:r>
              <a:rPr lang="en-CA" b="1" i="1" dirty="0">
                <a:latin typeface="+mj-lt"/>
              </a:rPr>
              <a:t>highly </a:t>
            </a:r>
            <a:r>
              <a:rPr lang="en-CA" dirty="0">
                <a:latin typeface="+mj-lt"/>
              </a:rPr>
              <a:t>recommended:</a:t>
            </a:r>
          </a:p>
          <a:p>
            <a:pPr lvl="1"/>
            <a:r>
              <a:rPr lang="en-CA" dirty="0">
                <a:latin typeface="+mj-lt"/>
              </a:rPr>
              <a:t>By default, a patient’s data </a:t>
            </a:r>
            <a:r>
              <a:rPr lang="en-CA" b="1" u="sng" dirty="0">
                <a:latin typeface="+mj-lt"/>
              </a:rPr>
              <a:t>will</a:t>
            </a:r>
            <a:r>
              <a:rPr lang="en-CA" b="1" dirty="0">
                <a:latin typeface="+mj-lt"/>
              </a:rPr>
              <a:t> be shared </a:t>
            </a:r>
            <a:r>
              <a:rPr lang="en-CA" dirty="0">
                <a:latin typeface="+mj-lt"/>
              </a:rPr>
              <a:t>within the </a:t>
            </a:r>
            <a:r>
              <a:rPr lang="en-CA" b="1" dirty="0">
                <a:latin typeface="+mj-lt"/>
              </a:rPr>
              <a:t>entire</a:t>
            </a:r>
            <a:r>
              <a:rPr lang="en-CA" dirty="0">
                <a:latin typeface="+mj-lt"/>
              </a:rPr>
              <a:t> care delivery network for the </a:t>
            </a:r>
            <a:r>
              <a:rPr lang="en-CA" b="1" dirty="0">
                <a:latin typeface="+mj-lt"/>
              </a:rPr>
              <a:t>purpose</a:t>
            </a:r>
            <a:r>
              <a:rPr lang="en-CA" dirty="0">
                <a:latin typeface="+mj-lt"/>
              </a:rPr>
              <a:t> of </a:t>
            </a:r>
            <a:r>
              <a:rPr lang="en-CA" b="1" dirty="0">
                <a:latin typeface="+mj-lt"/>
              </a:rPr>
              <a:t>delivering care</a:t>
            </a:r>
            <a:r>
              <a:rPr lang="en-CA" dirty="0">
                <a:latin typeface="+mj-lt"/>
              </a:rPr>
              <a:t> with </a:t>
            </a:r>
            <a:r>
              <a:rPr lang="en-CA" b="1" dirty="0">
                <a:latin typeface="+mj-lt"/>
              </a:rPr>
              <a:t>no</a:t>
            </a:r>
            <a:r>
              <a:rPr lang="en-CA" dirty="0">
                <a:latin typeface="+mj-lt"/>
              </a:rPr>
              <a:t> overrides.</a:t>
            </a:r>
          </a:p>
          <a:p>
            <a:pPr lvl="1"/>
            <a:r>
              <a:rPr lang="en-CA" dirty="0">
                <a:latin typeface="+mj-lt"/>
              </a:rPr>
              <a:t>A person </a:t>
            </a:r>
            <a:r>
              <a:rPr lang="en-CA" b="1" u="sng" dirty="0">
                <a:latin typeface="+mj-lt"/>
              </a:rPr>
              <a:t>must</a:t>
            </a:r>
            <a:r>
              <a:rPr lang="en-CA" dirty="0">
                <a:latin typeface="+mj-lt"/>
              </a:rPr>
              <a:t> have the right to </a:t>
            </a:r>
            <a:r>
              <a:rPr lang="en-CA" b="1" dirty="0">
                <a:latin typeface="+mj-lt"/>
              </a:rPr>
              <a:t>withdraw</a:t>
            </a:r>
            <a:r>
              <a:rPr lang="en-CA" dirty="0">
                <a:latin typeface="+mj-lt"/>
              </a:rPr>
              <a:t> their consent to have their data </a:t>
            </a:r>
            <a:r>
              <a:rPr lang="en-CA" b="1" dirty="0">
                <a:latin typeface="+mj-lt"/>
              </a:rPr>
              <a:t>shared</a:t>
            </a:r>
            <a:r>
              <a:rPr lang="en-CA" dirty="0">
                <a:latin typeface="+mj-lt"/>
              </a:rPr>
              <a:t>. They </a:t>
            </a:r>
            <a:r>
              <a:rPr lang="en-CA" b="1" i="1" dirty="0">
                <a:latin typeface="+mj-lt"/>
              </a:rPr>
              <a:t>cannot</a:t>
            </a:r>
            <a:r>
              <a:rPr lang="en-CA" b="1" dirty="0">
                <a:latin typeface="+mj-lt"/>
              </a:rPr>
              <a:t> withdraw </a:t>
            </a:r>
            <a:r>
              <a:rPr lang="en-CA" dirty="0">
                <a:latin typeface="+mj-lt"/>
              </a:rPr>
              <a:t>their consent to have their data </a:t>
            </a:r>
            <a:r>
              <a:rPr lang="en-CA" b="1" dirty="0">
                <a:latin typeface="+mj-lt"/>
              </a:rPr>
              <a:t>collected</a:t>
            </a:r>
            <a:r>
              <a:rPr lang="en-CA" dirty="0">
                <a:latin typeface="+mj-lt"/>
              </a:rPr>
              <a:t>.</a:t>
            </a:r>
          </a:p>
          <a:p>
            <a:r>
              <a:rPr lang="en-CA" dirty="0">
                <a:latin typeface="+mj-lt"/>
              </a:rPr>
              <a:t>As a matter of </a:t>
            </a:r>
            <a:r>
              <a:rPr lang="en-CA" b="1" dirty="0">
                <a:latin typeface="+mj-lt"/>
              </a:rPr>
              <a:t>governance</a:t>
            </a:r>
            <a:r>
              <a:rPr lang="en-CA" dirty="0">
                <a:latin typeface="+mj-lt"/>
              </a:rPr>
              <a:t>, and to fulfill its fiduciary duties, the MOH (via the HIE) should be legislated as a </a:t>
            </a:r>
            <a:r>
              <a:rPr lang="en-CA" b="1" dirty="0">
                <a:latin typeface="+mj-lt"/>
              </a:rPr>
              <a:t>mandatory</a:t>
            </a:r>
            <a:r>
              <a:rPr lang="en-CA" dirty="0">
                <a:latin typeface="+mj-lt"/>
              </a:rPr>
              <a:t> custodian.</a:t>
            </a:r>
          </a:p>
          <a:p>
            <a:r>
              <a:rPr lang="en-CA" dirty="0">
                <a:latin typeface="+mj-lt"/>
              </a:rPr>
              <a:t>By </a:t>
            </a:r>
            <a:r>
              <a:rPr lang="en-CA" b="1" dirty="0">
                <a:latin typeface="+mj-lt"/>
              </a:rPr>
              <a:t>default</a:t>
            </a:r>
            <a:r>
              <a:rPr lang="en-CA" dirty="0">
                <a:latin typeface="+mj-lt"/>
              </a:rPr>
              <a:t>, and with only a few exceptions, a Custodian should permit a person to have access to </a:t>
            </a:r>
            <a:r>
              <a:rPr lang="en-CA" b="1" dirty="0">
                <a:latin typeface="+mj-lt"/>
              </a:rPr>
              <a:t>their </a:t>
            </a:r>
            <a:r>
              <a:rPr lang="en-CA" b="1" u="sng" dirty="0">
                <a:latin typeface="+mj-lt"/>
              </a:rPr>
              <a:t>own</a:t>
            </a:r>
            <a:r>
              <a:rPr lang="en-CA" b="1" dirty="0">
                <a:latin typeface="+mj-lt"/>
              </a:rPr>
              <a:t> </a:t>
            </a:r>
            <a:r>
              <a:rPr lang="en-CA" dirty="0">
                <a:latin typeface="+mj-lt"/>
              </a:rPr>
              <a:t>health data.</a:t>
            </a:r>
          </a:p>
        </p:txBody>
      </p:sp>
      <p:sp>
        <p:nvSpPr>
          <p:cNvPr id="3" name="Slide Number Placeholder 2">
            <a:extLst>
              <a:ext uri="{FF2B5EF4-FFF2-40B4-BE49-F238E27FC236}">
                <a16:creationId xmlns:a16="http://schemas.microsoft.com/office/drawing/2014/main" id="{C9B11870-5892-7264-52F4-CAE94D0F49E7}"/>
              </a:ext>
            </a:extLst>
          </p:cNvPr>
          <p:cNvSpPr>
            <a:spLocks noGrp="1"/>
          </p:cNvSpPr>
          <p:nvPr>
            <p:ph type="sldNum" sz="quarter" idx="12"/>
          </p:nvPr>
        </p:nvSpPr>
        <p:spPr/>
        <p:txBody>
          <a:bodyPr/>
          <a:lstStyle/>
          <a:p>
            <a:fld id="{6734F48E-A456-4E2F-B17E-509464F7A050}" type="slidenum">
              <a:rPr lang="en-CA" smtClean="0"/>
              <a:pPr/>
              <a:t>88</a:t>
            </a:fld>
            <a:endParaRPr lang="en-CA"/>
          </a:p>
        </p:txBody>
      </p:sp>
    </p:spTree>
    <p:extLst>
      <p:ext uri="{BB962C8B-B14F-4D97-AF65-F5344CB8AC3E}">
        <p14:creationId xmlns:p14="http://schemas.microsoft.com/office/powerpoint/2010/main" val="12613867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5F302798-87A7-22CA-FD67-249E9190D52F}"/>
              </a:ext>
            </a:extLst>
          </p:cNvPr>
          <p:cNvSpPr/>
          <p:nvPr/>
        </p:nvSpPr>
        <p:spPr>
          <a:xfrm>
            <a:off x="9374048" y="3106688"/>
            <a:ext cx="3413760" cy="3456384"/>
          </a:xfrm>
          <a:prstGeom prst="cloud">
            <a:avLst/>
          </a:prstGeom>
          <a:solidFill>
            <a:schemeClr val="bg1"/>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Title 4">
            <a:extLst>
              <a:ext uri="{FF2B5EF4-FFF2-40B4-BE49-F238E27FC236}">
                <a16:creationId xmlns:a16="http://schemas.microsoft.com/office/drawing/2014/main" id="{E3701EC9-C052-D541-5C44-A5779B584704}"/>
              </a:ext>
            </a:extLst>
          </p:cNvPr>
          <p:cNvSpPr>
            <a:spLocks noGrp="1"/>
          </p:cNvSpPr>
          <p:nvPr>
            <p:ph type="title"/>
          </p:nvPr>
        </p:nvSpPr>
        <p:spPr/>
        <p:txBody>
          <a:bodyPr/>
          <a:lstStyle/>
          <a:p>
            <a:r>
              <a:rPr lang="en-CA" dirty="0"/>
              <a:t>Data sharing</a:t>
            </a:r>
          </a:p>
        </p:txBody>
      </p:sp>
      <p:sp>
        <p:nvSpPr>
          <p:cNvPr id="4" name="Slide Number Placeholder 3">
            <a:extLst>
              <a:ext uri="{FF2B5EF4-FFF2-40B4-BE49-F238E27FC236}">
                <a16:creationId xmlns:a16="http://schemas.microsoft.com/office/drawing/2014/main" id="{E9815B41-B595-7938-CF00-8DB77ABD2609}"/>
              </a:ext>
            </a:extLst>
          </p:cNvPr>
          <p:cNvSpPr>
            <a:spLocks noGrp="1"/>
          </p:cNvSpPr>
          <p:nvPr>
            <p:ph type="sldNum" sz="quarter" idx="12"/>
          </p:nvPr>
        </p:nvSpPr>
        <p:spPr/>
        <p:txBody>
          <a:bodyPr/>
          <a:lstStyle/>
          <a:p>
            <a:fld id="{6734F48E-A456-4E2F-B17E-509464F7A050}" type="slidenum">
              <a:rPr lang="en-CA" smtClean="0"/>
              <a:pPr/>
              <a:t>89</a:t>
            </a:fld>
            <a:endParaRPr lang="en-CA"/>
          </a:p>
        </p:txBody>
      </p:sp>
      <p:pic>
        <p:nvPicPr>
          <p:cNvPr id="6" name="Picture 5">
            <a:extLst>
              <a:ext uri="{FF2B5EF4-FFF2-40B4-BE49-F238E27FC236}">
                <a16:creationId xmlns:a16="http://schemas.microsoft.com/office/drawing/2014/main" id="{78985455-67E1-4A52-8105-79AE9D647E7E}"/>
              </a:ext>
            </a:extLst>
          </p:cNvPr>
          <p:cNvPicPr>
            <a:picLocks noChangeAspect="1"/>
          </p:cNvPicPr>
          <p:nvPr/>
        </p:nvPicPr>
        <p:blipFill>
          <a:blip r:embed="rId2"/>
          <a:stretch>
            <a:fillRect/>
          </a:stretch>
        </p:blipFill>
        <p:spPr>
          <a:xfrm>
            <a:off x="1698576" y="1561911"/>
            <a:ext cx="10657210" cy="6197578"/>
          </a:xfrm>
          <a:prstGeom prst="rect">
            <a:avLst/>
          </a:prstGeom>
        </p:spPr>
      </p:pic>
      <p:sp>
        <p:nvSpPr>
          <p:cNvPr id="8" name="TextBox 7">
            <a:extLst>
              <a:ext uri="{FF2B5EF4-FFF2-40B4-BE49-F238E27FC236}">
                <a16:creationId xmlns:a16="http://schemas.microsoft.com/office/drawing/2014/main" id="{DDF8171E-2ACD-E8B8-E29C-645F3CF6A79C}"/>
              </a:ext>
            </a:extLst>
          </p:cNvPr>
          <p:cNvSpPr txBox="1"/>
          <p:nvPr/>
        </p:nvSpPr>
        <p:spPr>
          <a:xfrm>
            <a:off x="12826771" y="4286878"/>
            <a:ext cx="1092800" cy="707886"/>
          </a:xfrm>
          <a:prstGeom prst="rect">
            <a:avLst/>
          </a:prstGeom>
          <a:noFill/>
        </p:spPr>
        <p:txBody>
          <a:bodyPr wrap="none" rtlCol="0">
            <a:spAutoFit/>
          </a:bodyPr>
          <a:lstStyle/>
          <a:p>
            <a:pPr algn="l"/>
            <a:r>
              <a:rPr lang="en-CA" sz="2000" b="1" dirty="0">
                <a:solidFill>
                  <a:schemeClr val="accent1">
                    <a:lumMod val="60000"/>
                    <a:lumOff val="40000"/>
                  </a:schemeClr>
                </a:solidFill>
              </a:rPr>
              <a:t>National</a:t>
            </a:r>
          </a:p>
          <a:p>
            <a:pPr algn="l"/>
            <a:r>
              <a:rPr lang="en-CA" sz="2000" b="1" dirty="0">
                <a:solidFill>
                  <a:schemeClr val="accent1">
                    <a:lumMod val="60000"/>
                    <a:lumOff val="40000"/>
                  </a:schemeClr>
                </a:solidFill>
              </a:rPr>
              <a:t>HIE</a:t>
            </a:r>
          </a:p>
        </p:txBody>
      </p:sp>
      <p:sp>
        <p:nvSpPr>
          <p:cNvPr id="2" name="Speech Bubble: Rectangle 1">
            <a:extLst>
              <a:ext uri="{FF2B5EF4-FFF2-40B4-BE49-F238E27FC236}">
                <a16:creationId xmlns:a16="http://schemas.microsoft.com/office/drawing/2014/main" id="{822F4CD5-3346-6FD5-49B2-9364CDA9336B}"/>
              </a:ext>
            </a:extLst>
          </p:cNvPr>
          <p:cNvSpPr/>
          <p:nvPr/>
        </p:nvSpPr>
        <p:spPr>
          <a:xfrm>
            <a:off x="442703" y="5987008"/>
            <a:ext cx="3702577" cy="1772481"/>
          </a:xfrm>
          <a:prstGeom prst="wedgeRectCallout">
            <a:avLst>
              <a:gd name="adj1" fmla="val 121352"/>
              <a:gd name="adj2" fmla="val -11696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To support care </a:t>
            </a:r>
            <a:r>
              <a:rPr lang="en-CA" sz="2000" b="1" dirty="0">
                <a:solidFill>
                  <a:schemeClr val="tx2"/>
                </a:solidFill>
              </a:rPr>
              <a:t>quality</a:t>
            </a:r>
            <a:r>
              <a:rPr lang="en-CA" sz="2000" dirty="0">
                <a:solidFill>
                  <a:schemeClr val="tx2"/>
                </a:solidFill>
              </a:rPr>
              <a:t> and patient </a:t>
            </a:r>
            <a:r>
              <a:rPr lang="en-CA" sz="2000" b="1" dirty="0">
                <a:solidFill>
                  <a:schemeClr val="tx2"/>
                </a:solidFill>
              </a:rPr>
              <a:t>safety</a:t>
            </a:r>
            <a:r>
              <a:rPr lang="en-CA" sz="2000" dirty="0">
                <a:solidFill>
                  <a:schemeClr val="tx2"/>
                </a:solidFill>
              </a:rPr>
              <a:t>, the recommended </a:t>
            </a:r>
            <a:r>
              <a:rPr lang="en-CA" sz="2000" b="1" dirty="0">
                <a:solidFill>
                  <a:schemeClr val="tx2"/>
                </a:solidFill>
              </a:rPr>
              <a:t>default</a:t>
            </a:r>
            <a:r>
              <a:rPr lang="en-CA" sz="2000" dirty="0">
                <a:solidFill>
                  <a:schemeClr val="tx2"/>
                </a:solidFill>
              </a:rPr>
              <a:t> is to </a:t>
            </a:r>
            <a:r>
              <a:rPr lang="en-CA" sz="2000" b="1" u="sng" dirty="0">
                <a:solidFill>
                  <a:srgbClr val="00B050"/>
                </a:solidFill>
              </a:rPr>
              <a:t>share</a:t>
            </a:r>
            <a:r>
              <a:rPr lang="en-CA" sz="2000" dirty="0">
                <a:solidFill>
                  <a:schemeClr val="tx2"/>
                </a:solidFill>
              </a:rPr>
              <a:t> unless a person has </a:t>
            </a:r>
            <a:r>
              <a:rPr lang="en-CA" sz="2000" b="1" dirty="0">
                <a:solidFill>
                  <a:schemeClr val="tx2"/>
                </a:solidFill>
              </a:rPr>
              <a:t>explicitly withdrawn</a:t>
            </a:r>
            <a:r>
              <a:rPr lang="en-CA" sz="2000" dirty="0">
                <a:solidFill>
                  <a:schemeClr val="tx2"/>
                </a:solidFill>
              </a:rPr>
              <a:t> their consent.</a:t>
            </a:r>
          </a:p>
        </p:txBody>
      </p:sp>
      <p:sp>
        <p:nvSpPr>
          <p:cNvPr id="3" name="Speech Bubble: Rectangle 2">
            <a:extLst>
              <a:ext uri="{FF2B5EF4-FFF2-40B4-BE49-F238E27FC236}">
                <a16:creationId xmlns:a16="http://schemas.microsoft.com/office/drawing/2014/main" id="{72F81D88-5A2A-FBC7-8EE1-F40ECF994C44}"/>
              </a:ext>
            </a:extLst>
          </p:cNvPr>
          <p:cNvSpPr/>
          <p:nvPr/>
        </p:nvSpPr>
        <p:spPr>
          <a:xfrm>
            <a:off x="9762284" y="488114"/>
            <a:ext cx="3272096" cy="1073797"/>
          </a:xfrm>
          <a:prstGeom prst="wedgeRectCallout">
            <a:avLst>
              <a:gd name="adj1" fmla="val 22383"/>
              <a:gd name="adj2" fmla="val 2949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As a matter of fiduciary duty, </a:t>
            </a:r>
            <a:r>
              <a:rPr lang="en-CA" sz="2000" b="1" u="sng" dirty="0">
                <a:solidFill>
                  <a:schemeClr val="tx2"/>
                </a:solidFill>
              </a:rPr>
              <a:t>all</a:t>
            </a:r>
            <a:r>
              <a:rPr lang="en-CA" sz="2000" dirty="0">
                <a:solidFill>
                  <a:schemeClr val="tx2"/>
                </a:solidFill>
              </a:rPr>
              <a:t> patient data should be  persisted to the MOH’s </a:t>
            </a:r>
            <a:r>
              <a:rPr lang="en-CA" sz="2000" b="1" dirty="0">
                <a:solidFill>
                  <a:schemeClr val="tx2"/>
                </a:solidFill>
              </a:rPr>
              <a:t>HIE</a:t>
            </a:r>
            <a:r>
              <a:rPr lang="en-CA" sz="2000" dirty="0">
                <a:solidFill>
                  <a:schemeClr val="tx2"/>
                </a:solidFill>
              </a:rPr>
              <a:t>.</a:t>
            </a:r>
          </a:p>
        </p:txBody>
      </p:sp>
      <p:sp>
        <p:nvSpPr>
          <p:cNvPr id="9" name="Speech Bubble: Rectangle 8">
            <a:extLst>
              <a:ext uri="{FF2B5EF4-FFF2-40B4-BE49-F238E27FC236}">
                <a16:creationId xmlns:a16="http://schemas.microsoft.com/office/drawing/2014/main" id="{091DB2C0-B5B2-1AD1-C624-CDF648D1B5F5}"/>
              </a:ext>
            </a:extLst>
          </p:cNvPr>
          <p:cNvSpPr/>
          <p:nvPr/>
        </p:nvSpPr>
        <p:spPr>
          <a:xfrm>
            <a:off x="10339536" y="6448792"/>
            <a:ext cx="3272096" cy="1046966"/>
          </a:xfrm>
          <a:prstGeom prst="wedgeRectCallout">
            <a:avLst>
              <a:gd name="adj1" fmla="val 8223"/>
              <a:gd name="adj2" fmla="val -1870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As a practical matter, the MOH may decide to operate a </a:t>
            </a:r>
            <a:r>
              <a:rPr lang="en-CA" sz="2000" b="1" dirty="0">
                <a:solidFill>
                  <a:schemeClr val="tx2"/>
                </a:solidFill>
              </a:rPr>
              <a:t>patient portal.</a:t>
            </a:r>
            <a:endParaRPr lang="en-CA" sz="2000" dirty="0">
              <a:solidFill>
                <a:schemeClr val="tx2"/>
              </a:solidFill>
            </a:endParaRPr>
          </a:p>
        </p:txBody>
      </p:sp>
    </p:spTree>
    <p:extLst>
      <p:ext uri="{BB962C8B-B14F-4D97-AF65-F5344CB8AC3E}">
        <p14:creationId xmlns:p14="http://schemas.microsoft.com/office/powerpoint/2010/main" val="256790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4A125F-7FA7-2780-482D-CD26E007D75A}"/>
              </a:ext>
            </a:extLst>
          </p:cNvPr>
          <p:cNvSpPr>
            <a:spLocks noGrp="1"/>
          </p:cNvSpPr>
          <p:nvPr>
            <p:ph type="sldNum" sz="quarter" idx="12"/>
          </p:nvPr>
        </p:nvSpPr>
        <p:spPr/>
        <p:txBody>
          <a:bodyPr/>
          <a:lstStyle/>
          <a:p>
            <a:fld id="{6734F48E-A456-4E2F-B17E-509464F7A050}" type="slidenum">
              <a:rPr lang="en-CA" smtClean="0"/>
              <a:pPr/>
              <a:t>9</a:t>
            </a:fld>
            <a:endParaRPr lang="en-CA"/>
          </a:p>
        </p:txBody>
      </p:sp>
      <p:pic>
        <p:nvPicPr>
          <p:cNvPr id="4" name="Picture 3">
            <a:extLst>
              <a:ext uri="{FF2B5EF4-FFF2-40B4-BE49-F238E27FC236}">
                <a16:creationId xmlns:a16="http://schemas.microsoft.com/office/drawing/2014/main" id="{4046B5E4-C369-19F9-FACB-24C24AC97324}"/>
              </a:ext>
            </a:extLst>
          </p:cNvPr>
          <p:cNvPicPr>
            <a:picLocks noChangeAspect="1"/>
          </p:cNvPicPr>
          <p:nvPr/>
        </p:nvPicPr>
        <p:blipFill rotWithShape="1">
          <a:blip r:embed="rId2"/>
          <a:srcRect l="18009" t="11298" r="18993"/>
          <a:stretch/>
        </p:blipFill>
        <p:spPr>
          <a:xfrm>
            <a:off x="2634680" y="531047"/>
            <a:ext cx="9217024" cy="7096576"/>
          </a:xfrm>
          <a:prstGeom prst="rect">
            <a:avLst/>
          </a:prstGeom>
        </p:spPr>
      </p:pic>
      <p:sp>
        <p:nvSpPr>
          <p:cNvPr id="5" name="Speech Bubble: Rectangle 4">
            <a:extLst>
              <a:ext uri="{FF2B5EF4-FFF2-40B4-BE49-F238E27FC236}">
                <a16:creationId xmlns:a16="http://schemas.microsoft.com/office/drawing/2014/main" id="{C01A5009-3192-C8C0-A2F6-86EDA2E74681}"/>
              </a:ext>
            </a:extLst>
          </p:cNvPr>
          <p:cNvSpPr/>
          <p:nvPr/>
        </p:nvSpPr>
        <p:spPr>
          <a:xfrm>
            <a:off x="9979496" y="2170584"/>
            <a:ext cx="3600400" cy="936104"/>
          </a:xfrm>
          <a:prstGeom prst="wedgeRectCallout">
            <a:avLst>
              <a:gd name="adj1" fmla="val -151514"/>
              <a:gd name="adj2" fmla="val 11110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Our trend is “ahead” of the SSA curve.</a:t>
            </a:r>
          </a:p>
        </p:txBody>
      </p:sp>
    </p:spTree>
    <p:extLst>
      <p:ext uri="{BB962C8B-B14F-4D97-AF65-F5344CB8AC3E}">
        <p14:creationId xmlns:p14="http://schemas.microsoft.com/office/powerpoint/2010/main" val="13558774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53CC-F760-2332-8EB2-FAC79BEEA5B0}"/>
              </a:ext>
            </a:extLst>
          </p:cNvPr>
          <p:cNvSpPr>
            <a:spLocks noGrp="1"/>
          </p:cNvSpPr>
          <p:nvPr>
            <p:ph type="title"/>
          </p:nvPr>
        </p:nvSpPr>
        <p:spPr/>
        <p:txBody>
          <a:bodyPr/>
          <a:lstStyle/>
          <a:p>
            <a:r>
              <a:rPr lang="en-CA" dirty="0">
                <a:latin typeface="+mj-lt"/>
              </a:rPr>
              <a:t>Data </a:t>
            </a:r>
            <a:r>
              <a:rPr lang="en-CA" b="1" dirty="0">
                <a:latin typeface="+mj-lt"/>
              </a:rPr>
              <a:t>blocking</a:t>
            </a:r>
          </a:p>
        </p:txBody>
      </p:sp>
      <p:sp>
        <p:nvSpPr>
          <p:cNvPr id="3" name="Content Placeholder 2">
            <a:extLst>
              <a:ext uri="{FF2B5EF4-FFF2-40B4-BE49-F238E27FC236}">
                <a16:creationId xmlns:a16="http://schemas.microsoft.com/office/drawing/2014/main" id="{004B8CFB-71DB-4968-7992-9AD6607CCDA9}"/>
              </a:ext>
            </a:extLst>
          </p:cNvPr>
          <p:cNvSpPr>
            <a:spLocks noGrp="1"/>
          </p:cNvSpPr>
          <p:nvPr>
            <p:ph idx="1"/>
          </p:nvPr>
        </p:nvSpPr>
        <p:spPr/>
        <p:txBody>
          <a:bodyPr>
            <a:normAutofit fontScale="92500" lnSpcReduction="20000"/>
          </a:bodyPr>
          <a:lstStyle/>
          <a:p>
            <a:r>
              <a:rPr lang="en-CA" dirty="0">
                <a:latin typeface="+mj-lt"/>
              </a:rPr>
              <a:t>Many jurisdictions have struggled with challenges of private sector care provider </a:t>
            </a:r>
            <a:r>
              <a:rPr lang="en-CA" b="1" dirty="0">
                <a:latin typeface="+mj-lt"/>
              </a:rPr>
              <a:t>data blocking</a:t>
            </a:r>
            <a:r>
              <a:rPr lang="en-CA" dirty="0">
                <a:latin typeface="+mj-lt"/>
              </a:rPr>
              <a:t> – where patient health data is </a:t>
            </a:r>
            <a:r>
              <a:rPr lang="en-CA" i="1" dirty="0">
                <a:latin typeface="+mj-lt"/>
              </a:rPr>
              <a:t>intentionally</a:t>
            </a:r>
            <a:r>
              <a:rPr lang="en-CA" dirty="0">
                <a:latin typeface="+mj-lt"/>
              </a:rPr>
              <a:t> </a:t>
            </a:r>
            <a:r>
              <a:rPr lang="en-CA" b="1" dirty="0">
                <a:latin typeface="+mj-lt"/>
              </a:rPr>
              <a:t>not </a:t>
            </a:r>
            <a:r>
              <a:rPr lang="en-CA" dirty="0">
                <a:latin typeface="+mj-lt"/>
              </a:rPr>
              <a:t>shared to the HIE.</a:t>
            </a:r>
          </a:p>
          <a:p>
            <a:r>
              <a:rPr lang="en-CA" dirty="0">
                <a:latin typeface="+mj-lt"/>
              </a:rPr>
              <a:t>It can be useful to frame this as a </a:t>
            </a:r>
            <a:r>
              <a:rPr lang="en-CA" b="1" dirty="0">
                <a:latin typeface="+mj-lt"/>
              </a:rPr>
              <a:t>patient rights</a:t>
            </a:r>
            <a:r>
              <a:rPr lang="en-CA" dirty="0">
                <a:latin typeface="+mj-lt"/>
              </a:rPr>
              <a:t> issue. Each person has a right to </a:t>
            </a:r>
            <a:r>
              <a:rPr lang="en-CA" b="1" dirty="0">
                <a:latin typeface="+mj-lt"/>
              </a:rPr>
              <a:t>patient-safe</a:t>
            </a:r>
            <a:r>
              <a:rPr lang="en-CA" dirty="0">
                <a:latin typeface="+mj-lt"/>
              </a:rPr>
              <a:t>, </a:t>
            </a:r>
            <a:r>
              <a:rPr lang="en-CA" b="1" dirty="0">
                <a:latin typeface="+mj-lt"/>
              </a:rPr>
              <a:t>high-quality care</a:t>
            </a:r>
            <a:r>
              <a:rPr lang="en-CA" dirty="0">
                <a:latin typeface="+mj-lt"/>
              </a:rPr>
              <a:t>; this right relies on their health data being </a:t>
            </a:r>
            <a:r>
              <a:rPr lang="en-CA" b="1" dirty="0">
                <a:latin typeface="+mj-lt"/>
              </a:rPr>
              <a:t>shared </a:t>
            </a:r>
            <a:r>
              <a:rPr lang="en-CA" dirty="0">
                <a:latin typeface="+mj-lt"/>
              </a:rPr>
              <a:t>within the care delivery network.</a:t>
            </a:r>
          </a:p>
          <a:p>
            <a:r>
              <a:rPr lang="en-CA" dirty="0">
                <a:latin typeface="+mj-lt"/>
              </a:rPr>
              <a:t>National legislation defending patient quality of care can serve as </a:t>
            </a:r>
            <a:r>
              <a:rPr lang="en-CA" b="1" dirty="0">
                <a:latin typeface="+mj-lt"/>
              </a:rPr>
              <a:t>anti-data-hoarding legislation</a:t>
            </a:r>
            <a:r>
              <a:rPr lang="en-CA" dirty="0">
                <a:latin typeface="+mj-lt"/>
              </a:rPr>
              <a:t>. </a:t>
            </a:r>
          </a:p>
        </p:txBody>
      </p:sp>
      <p:sp>
        <p:nvSpPr>
          <p:cNvPr id="4" name="Slide Number Placeholder 3">
            <a:extLst>
              <a:ext uri="{FF2B5EF4-FFF2-40B4-BE49-F238E27FC236}">
                <a16:creationId xmlns:a16="http://schemas.microsoft.com/office/drawing/2014/main" id="{57F7E9AD-AED7-7F4B-9B83-66A42B2C17E0}"/>
              </a:ext>
            </a:extLst>
          </p:cNvPr>
          <p:cNvSpPr>
            <a:spLocks noGrp="1"/>
          </p:cNvSpPr>
          <p:nvPr>
            <p:ph type="sldNum" sz="quarter" idx="12"/>
          </p:nvPr>
        </p:nvSpPr>
        <p:spPr/>
        <p:txBody>
          <a:bodyPr/>
          <a:lstStyle/>
          <a:p>
            <a:fld id="{6734F48E-A456-4E2F-B17E-509464F7A050}" type="slidenum">
              <a:rPr lang="en-CA" smtClean="0"/>
              <a:pPr/>
              <a:t>90</a:t>
            </a:fld>
            <a:endParaRPr lang="en-CA"/>
          </a:p>
        </p:txBody>
      </p:sp>
    </p:spTree>
    <p:extLst>
      <p:ext uri="{BB962C8B-B14F-4D97-AF65-F5344CB8AC3E}">
        <p14:creationId xmlns:p14="http://schemas.microsoft.com/office/powerpoint/2010/main" val="7942374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94F5E78-353B-B390-77A3-75BDFCBD5FE1}"/>
              </a:ext>
            </a:extLst>
          </p:cNvPr>
          <p:cNvSpPr>
            <a:spLocks noGrp="1"/>
          </p:cNvSpPr>
          <p:nvPr>
            <p:ph type="title"/>
          </p:nvPr>
        </p:nvSpPr>
        <p:spPr/>
        <p:txBody>
          <a:bodyPr/>
          <a:lstStyle/>
          <a:p>
            <a:r>
              <a:rPr lang="en-CA" dirty="0">
                <a:latin typeface="+mj-lt"/>
              </a:rPr>
              <a:t>Systems engineering principles</a:t>
            </a:r>
          </a:p>
        </p:txBody>
      </p:sp>
      <p:sp>
        <p:nvSpPr>
          <p:cNvPr id="4" name="Slide Number Placeholder 3">
            <a:extLst>
              <a:ext uri="{FF2B5EF4-FFF2-40B4-BE49-F238E27FC236}">
                <a16:creationId xmlns:a16="http://schemas.microsoft.com/office/drawing/2014/main" id="{1B46F01C-45E7-8B75-A3CE-F59D1840FD1A}"/>
              </a:ext>
            </a:extLst>
          </p:cNvPr>
          <p:cNvSpPr>
            <a:spLocks noGrp="1"/>
          </p:cNvSpPr>
          <p:nvPr>
            <p:ph type="sldNum" sz="quarter" idx="12"/>
          </p:nvPr>
        </p:nvSpPr>
        <p:spPr/>
        <p:txBody>
          <a:bodyPr/>
          <a:lstStyle/>
          <a:p>
            <a:fld id="{6734F48E-A456-4E2F-B17E-509464F7A050}" type="slidenum">
              <a:rPr lang="en-CA" smtClean="0"/>
              <a:pPr/>
              <a:t>91</a:t>
            </a:fld>
            <a:endParaRPr lang="en-CA"/>
          </a:p>
        </p:txBody>
      </p:sp>
      <p:pic>
        <p:nvPicPr>
          <p:cNvPr id="6" name="Picture 5" descr="A white cartoon character pointing at a stick&#10;&#10;Description automatically generated">
            <a:extLst>
              <a:ext uri="{FF2B5EF4-FFF2-40B4-BE49-F238E27FC236}">
                <a16:creationId xmlns:a16="http://schemas.microsoft.com/office/drawing/2014/main" id="{FE83087E-9F65-5AB8-F273-47F7CC14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359" y="2736676"/>
            <a:ext cx="3943350" cy="4762500"/>
          </a:xfrm>
          <a:prstGeom prst="rect">
            <a:avLst/>
          </a:prstGeom>
        </p:spPr>
      </p:pic>
      <p:sp>
        <p:nvSpPr>
          <p:cNvPr id="7" name="TextBox 6">
            <a:extLst>
              <a:ext uri="{FF2B5EF4-FFF2-40B4-BE49-F238E27FC236}">
                <a16:creationId xmlns:a16="http://schemas.microsoft.com/office/drawing/2014/main" id="{69E15592-3D8E-05EB-ADA2-955B19D58534}"/>
              </a:ext>
            </a:extLst>
          </p:cNvPr>
          <p:cNvSpPr txBox="1"/>
          <p:nvPr/>
        </p:nvSpPr>
        <p:spPr>
          <a:xfrm>
            <a:off x="5701815" y="2376636"/>
            <a:ext cx="5976664" cy="1077218"/>
          </a:xfrm>
          <a:prstGeom prst="rect">
            <a:avLst/>
          </a:prstGeom>
          <a:noFill/>
        </p:spPr>
        <p:txBody>
          <a:bodyPr wrap="square" rtlCol="0">
            <a:spAutoFit/>
          </a:bodyPr>
          <a:lstStyle/>
          <a:p>
            <a:pPr algn="l"/>
            <a:r>
              <a:rPr lang="en-CA" sz="3200" b="1" dirty="0">
                <a:solidFill>
                  <a:schemeClr val="tx2"/>
                </a:solidFill>
                <a:latin typeface="+mj-lt"/>
              </a:rPr>
              <a:t>Optimize</a:t>
            </a:r>
            <a:r>
              <a:rPr lang="en-CA" sz="3200" dirty="0">
                <a:solidFill>
                  <a:schemeClr val="tx2"/>
                </a:solidFill>
                <a:latin typeface="+mj-lt"/>
              </a:rPr>
              <a:t> the design around the systemic </a:t>
            </a:r>
            <a:r>
              <a:rPr lang="en-CA" sz="3200" b="1" dirty="0">
                <a:solidFill>
                  <a:schemeClr val="tx2"/>
                </a:solidFill>
                <a:latin typeface="+mj-lt"/>
              </a:rPr>
              <a:t>default</a:t>
            </a:r>
            <a:r>
              <a:rPr lang="en-CA" sz="3200" dirty="0">
                <a:solidFill>
                  <a:schemeClr val="tx2"/>
                </a:solidFill>
                <a:latin typeface="+mj-lt"/>
              </a:rPr>
              <a:t> use cases.</a:t>
            </a:r>
          </a:p>
        </p:txBody>
      </p:sp>
      <p:sp>
        <p:nvSpPr>
          <p:cNvPr id="8" name="TextBox 7">
            <a:extLst>
              <a:ext uri="{FF2B5EF4-FFF2-40B4-BE49-F238E27FC236}">
                <a16:creationId xmlns:a16="http://schemas.microsoft.com/office/drawing/2014/main" id="{EB20742B-ADFB-11D1-B39D-B7338C6B300D}"/>
              </a:ext>
            </a:extLst>
          </p:cNvPr>
          <p:cNvSpPr txBox="1"/>
          <p:nvPr/>
        </p:nvSpPr>
        <p:spPr>
          <a:xfrm>
            <a:off x="5709793" y="3744788"/>
            <a:ext cx="5976664" cy="1077218"/>
          </a:xfrm>
          <a:prstGeom prst="rect">
            <a:avLst/>
          </a:prstGeom>
          <a:noFill/>
        </p:spPr>
        <p:txBody>
          <a:bodyPr wrap="square" rtlCol="0">
            <a:spAutoFit/>
          </a:bodyPr>
          <a:lstStyle/>
          <a:p>
            <a:pPr algn="l"/>
            <a:r>
              <a:rPr lang="en-CA" sz="3200" dirty="0">
                <a:solidFill>
                  <a:schemeClr val="tx2"/>
                </a:solidFill>
                <a:latin typeface="+mj-lt"/>
              </a:rPr>
              <a:t>Introduce </a:t>
            </a:r>
            <a:r>
              <a:rPr lang="en-CA" sz="3200" b="1" dirty="0">
                <a:solidFill>
                  <a:schemeClr val="tx2"/>
                </a:solidFill>
                <a:latin typeface="+mj-lt"/>
              </a:rPr>
              <a:t>exception-based </a:t>
            </a:r>
            <a:r>
              <a:rPr lang="en-CA" sz="3200" dirty="0">
                <a:solidFill>
                  <a:schemeClr val="tx2"/>
                </a:solidFill>
                <a:latin typeface="+mj-lt"/>
              </a:rPr>
              <a:t>processing as needed.</a:t>
            </a:r>
          </a:p>
        </p:txBody>
      </p:sp>
      <p:sp>
        <p:nvSpPr>
          <p:cNvPr id="9" name="TextBox 8">
            <a:extLst>
              <a:ext uri="{FF2B5EF4-FFF2-40B4-BE49-F238E27FC236}">
                <a16:creationId xmlns:a16="http://schemas.microsoft.com/office/drawing/2014/main" id="{07D1D95B-A4F0-67CF-A3BC-74CEAB9C4148}"/>
              </a:ext>
            </a:extLst>
          </p:cNvPr>
          <p:cNvSpPr txBox="1"/>
          <p:nvPr/>
        </p:nvSpPr>
        <p:spPr>
          <a:xfrm>
            <a:off x="5731024" y="5043834"/>
            <a:ext cx="5976664" cy="1077218"/>
          </a:xfrm>
          <a:prstGeom prst="rect">
            <a:avLst/>
          </a:prstGeom>
          <a:noFill/>
        </p:spPr>
        <p:txBody>
          <a:bodyPr wrap="square" rtlCol="0">
            <a:spAutoFit/>
          </a:bodyPr>
          <a:lstStyle/>
          <a:p>
            <a:pPr algn="l"/>
            <a:r>
              <a:rPr lang="en-CA" sz="3200" dirty="0">
                <a:solidFill>
                  <a:schemeClr val="tx2"/>
                </a:solidFill>
                <a:latin typeface="+mj-lt"/>
              </a:rPr>
              <a:t>Exceptions are not allowed to </a:t>
            </a:r>
            <a:r>
              <a:rPr lang="en-CA" sz="3200" b="1" dirty="0">
                <a:solidFill>
                  <a:schemeClr val="tx2"/>
                </a:solidFill>
                <a:latin typeface="+mj-lt"/>
              </a:rPr>
              <a:t>break</a:t>
            </a:r>
            <a:r>
              <a:rPr lang="en-CA" sz="3200" dirty="0">
                <a:solidFill>
                  <a:schemeClr val="tx2"/>
                </a:solidFill>
                <a:latin typeface="+mj-lt"/>
              </a:rPr>
              <a:t> the system.</a:t>
            </a:r>
          </a:p>
        </p:txBody>
      </p:sp>
      <p:sp>
        <p:nvSpPr>
          <p:cNvPr id="2" name="TextBox 1">
            <a:extLst>
              <a:ext uri="{FF2B5EF4-FFF2-40B4-BE49-F238E27FC236}">
                <a16:creationId xmlns:a16="http://schemas.microsoft.com/office/drawing/2014/main" id="{B6AFFE39-7494-37F0-8785-27D444149623}"/>
              </a:ext>
            </a:extLst>
          </p:cNvPr>
          <p:cNvSpPr txBox="1"/>
          <p:nvPr/>
        </p:nvSpPr>
        <p:spPr>
          <a:xfrm>
            <a:off x="690464" y="6975956"/>
            <a:ext cx="13456441" cy="523220"/>
          </a:xfrm>
          <a:prstGeom prst="rect">
            <a:avLst/>
          </a:prstGeom>
          <a:noFill/>
        </p:spPr>
        <p:txBody>
          <a:bodyPr wrap="none" rtlCol="0">
            <a:spAutoFit/>
          </a:bodyPr>
          <a:lstStyle/>
          <a:p>
            <a:pPr algn="ctr"/>
            <a:r>
              <a:rPr lang="en-CA" sz="2800" dirty="0">
                <a:solidFill>
                  <a:schemeClr val="tx2"/>
                </a:solidFill>
                <a:latin typeface="+mj-lt"/>
              </a:rPr>
              <a:t>Any proposed </a:t>
            </a:r>
            <a:r>
              <a:rPr lang="en-CA" sz="2800" b="1" i="1" dirty="0">
                <a:solidFill>
                  <a:schemeClr val="tx2"/>
                </a:solidFill>
                <a:latin typeface="+mj-lt"/>
              </a:rPr>
              <a:t>exceptions</a:t>
            </a:r>
            <a:r>
              <a:rPr lang="en-CA" sz="2800" dirty="0">
                <a:solidFill>
                  <a:schemeClr val="tx2"/>
                </a:solidFill>
                <a:latin typeface="+mj-lt"/>
              </a:rPr>
              <a:t> to the data-sharing policies should be mindful of these principles.</a:t>
            </a:r>
          </a:p>
        </p:txBody>
      </p:sp>
    </p:spTree>
    <p:extLst>
      <p:ext uri="{BB962C8B-B14F-4D97-AF65-F5344CB8AC3E}">
        <p14:creationId xmlns:p14="http://schemas.microsoft.com/office/powerpoint/2010/main" val="39877611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92</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874440"/>
            <a:ext cx="8640960" cy="5878532"/>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There must be an enforceable </a:t>
            </a:r>
            <a:r>
              <a:rPr lang="en-CA" sz="2800" b="1" i="1" dirty="0">
                <a:solidFill>
                  <a:schemeClr val="tx2"/>
                </a:solidFill>
              </a:rPr>
              <a:t>legal basis </a:t>
            </a:r>
            <a:r>
              <a:rPr lang="en-CA" sz="2800" dirty="0">
                <a:solidFill>
                  <a:schemeClr val="tx2"/>
                </a:solidFill>
              </a:rPr>
              <a:t>for a national-scale health data sharing infrastructure. This legal basis must apply equally to </a:t>
            </a:r>
            <a:r>
              <a:rPr lang="en-CA" sz="2800" b="1" i="1" dirty="0">
                <a:solidFill>
                  <a:schemeClr val="tx2"/>
                </a:solidFill>
              </a:rPr>
              <a:t>both</a:t>
            </a:r>
            <a:r>
              <a:rPr lang="en-CA" sz="2800" dirty="0">
                <a:solidFill>
                  <a:schemeClr val="tx2"/>
                </a:solidFill>
              </a:rPr>
              <a:t> the public and private sector.</a:t>
            </a:r>
          </a:p>
          <a:p>
            <a:pPr marL="449263" indent="-449263" algn="l">
              <a:buSzPct val="75000"/>
              <a:buFont typeface="Wingdings" panose="05000000000000000000" pitchFamily="2" charset="2"/>
              <a:buChar char="q"/>
            </a:pPr>
            <a:r>
              <a:rPr lang="en-CA" sz="2800" dirty="0">
                <a:solidFill>
                  <a:schemeClr val="tx2"/>
                </a:solidFill>
              </a:rPr>
              <a:t>Different custodial </a:t>
            </a:r>
            <a:r>
              <a:rPr lang="en-CA" sz="2800" b="1" i="1" dirty="0">
                <a:solidFill>
                  <a:schemeClr val="tx2"/>
                </a:solidFill>
              </a:rPr>
              <a:t>rights</a:t>
            </a:r>
            <a:r>
              <a:rPr lang="en-CA" sz="2800" dirty="0">
                <a:solidFill>
                  <a:schemeClr val="tx2"/>
                </a:solidFill>
              </a:rPr>
              <a:t> and </a:t>
            </a:r>
            <a:r>
              <a:rPr lang="en-CA" sz="2800" b="1" i="1" dirty="0">
                <a:solidFill>
                  <a:schemeClr val="tx2"/>
                </a:solidFill>
              </a:rPr>
              <a:t>obligations </a:t>
            </a:r>
            <a:r>
              <a:rPr lang="en-CA" sz="2800" dirty="0">
                <a:solidFill>
                  <a:schemeClr val="tx2"/>
                </a:solidFill>
              </a:rPr>
              <a:t>will apply to different health system </a:t>
            </a:r>
            <a:r>
              <a:rPr lang="en-CA" sz="2800" b="1" i="1" dirty="0">
                <a:solidFill>
                  <a:schemeClr val="tx2"/>
                </a:solidFill>
              </a:rPr>
              <a:t>actors</a:t>
            </a:r>
            <a:r>
              <a:rPr lang="en-CA" sz="2800" dirty="0">
                <a:solidFill>
                  <a:schemeClr val="tx2"/>
                </a:solidFill>
              </a:rPr>
              <a:t>.</a:t>
            </a:r>
          </a:p>
          <a:p>
            <a:pPr marL="449263" indent="-449263" algn="l">
              <a:buSzPct val="75000"/>
              <a:buFont typeface="Wingdings" panose="05000000000000000000" pitchFamily="2" charset="2"/>
              <a:buChar char="q"/>
            </a:pPr>
            <a:r>
              <a:rPr lang="en-CA" sz="2800" dirty="0">
                <a:solidFill>
                  <a:schemeClr val="tx2"/>
                </a:solidFill>
              </a:rPr>
              <a:t>HIE operations must </a:t>
            </a:r>
            <a:r>
              <a:rPr lang="en-CA" sz="2800" b="1" i="1" dirty="0">
                <a:solidFill>
                  <a:schemeClr val="tx2"/>
                </a:solidFill>
              </a:rPr>
              <a:t>abide </a:t>
            </a:r>
            <a:r>
              <a:rPr lang="en-CA" sz="2800" dirty="0">
                <a:solidFill>
                  <a:schemeClr val="tx2"/>
                </a:solidFill>
              </a:rPr>
              <a:t>and should </a:t>
            </a:r>
            <a:r>
              <a:rPr lang="en-CA" sz="2800" b="1" i="1" dirty="0">
                <a:solidFill>
                  <a:schemeClr val="tx2"/>
                </a:solidFill>
              </a:rPr>
              <a:t>enforce </a:t>
            </a:r>
            <a:r>
              <a:rPr lang="en-CA" sz="2800" dirty="0">
                <a:solidFill>
                  <a:schemeClr val="tx2"/>
                </a:solidFill>
              </a:rPr>
              <a:t>the legal basis for data sharing. </a:t>
            </a:r>
          </a:p>
          <a:p>
            <a:pPr marL="449263" indent="-449263" algn="l">
              <a:buSzPct val="75000"/>
              <a:buFont typeface="Wingdings" panose="05000000000000000000" pitchFamily="2" charset="2"/>
              <a:buChar char="q"/>
            </a:pPr>
            <a:r>
              <a:rPr lang="en-CA" sz="2800" dirty="0">
                <a:solidFill>
                  <a:schemeClr val="tx2"/>
                </a:solidFill>
              </a:rPr>
              <a:t>If consent to </a:t>
            </a:r>
            <a:r>
              <a:rPr lang="en-CA" sz="2800" b="1" i="1" dirty="0">
                <a:solidFill>
                  <a:schemeClr val="tx2"/>
                </a:solidFill>
              </a:rPr>
              <a:t>share</a:t>
            </a:r>
            <a:r>
              <a:rPr lang="en-CA" sz="2800" dirty="0">
                <a:solidFill>
                  <a:schemeClr val="tx2"/>
                </a:solidFill>
              </a:rPr>
              <a:t> cannot be </a:t>
            </a:r>
            <a:r>
              <a:rPr lang="en-CA" sz="2800" b="1" i="1" dirty="0">
                <a:solidFill>
                  <a:schemeClr val="tx2"/>
                </a:solidFill>
              </a:rPr>
              <a:t>withdrawn </a:t>
            </a:r>
            <a:r>
              <a:rPr lang="en-CA" sz="2800" dirty="0">
                <a:solidFill>
                  <a:schemeClr val="tx2"/>
                </a:solidFill>
              </a:rPr>
              <a:t>there is no privacy. It is not possible/practical to withdraw consent to </a:t>
            </a:r>
            <a:r>
              <a:rPr lang="en-CA" sz="2800" b="1" i="1" dirty="0">
                <a:solidFill>
                  <a:schemeClr val="tx2"/>
                </a:solidFill>
              </a:rPr>
              <a:t>collect </a:t>
            </a:r>
            <a:r>
              <a:rPr lang="en-CA" sz="2800" dirty="0">
                <a:solidFill>
                  <a:schemeClr val="tx2"/>
                </a:solidFill>
              </a:rPr>
              <a:t>health information. </a:t>
            </a:r>
          </a:p>
          <a:p>
            <a:pPr marL="449263" indent="-449263" algn="l">
              <a:buSzPct val="75000"/>
              <a:buFont typeface="Wingdings" panose="05000000000000000000" pitchFamily="2" charset="2"/>
              <a:buChar char="q"/>
            </a:pPr>
            <a:r>
              <a:rPr lang="en-CA" sz="2800" dirty="0">
                <a:solidFill>
                  <a:schemeClr val="tx2"/>
                </a:solidFill>
              </a:rPr>
              <a:t>An </a:t>
            </a:r>
            <a:r>
              <a:rPr lang="en-CA" sz="2800" b="1" i="1" dirty="0">
                <a:solidFill>
                  <a:schemeClr val="tx2"/>
                </a:solidFill>
              </a:rPr>
              <a:t>opt-out </a:t>
            </a:r>
            <a:r>
              <a:rPr lang="en-CA" sz="2800" dirty="0">
                <a:solidFill>
                  <a:schemeClr val="tx2"/>
                </a:solidFill>
              </a:rPr>
              <a:t>consent policy is strongly recommended.</a:t>
            </a:r>
          </a:p>
        </p:txBody>
      </p:sp>
    </p:spTree>
    <p:extLst>
      <p:ext uri="{BB962C8B-B14F-4D97-AF65-F5344CB8AC3E}">
        <p14:creationId xmlns:p14="http://schemas.microsoft.com/office/powerpoint/2010/main" val="16388739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FAEFF4-88EC-00FC-23EE-7C54760C1C6C}"/>
              </a:ext>
            </a:extLst>
          </p:cNvPr>
          <p:cNvSpPr>
            <a:spLocks noGrp="1"/>
          </p:cNvSpPr>
          <p:nvPr>
            <p:ph type="title"/>
          </p:nvPr>
        </p:nvSpPr>
        <p:spPr/>
        <p:txBody>
          <a:bodyPr/>
          <a:lstStyle/>
          <a:p>
            <a:r>
              <a:rPr lang="en-CA" dirty="0">
                <a:latin typeface="+mj-lt"/>
              </a:rPr>
              <a:t>Management Principles</a:t>
            </a:r>
          </a:p>
        </p:txBody>
      </p:sp>
      <p:sp>
        <p:nvSpPr>
          <p:cNvPr id="4" name="Content Placeholder 3">
            <a:extLst>
              <a:ext uri="{FF2B5EF4-FFF2-40B4-BE49-F238E27FC236}">
                <a16:creationId xmlns:a16="http://schemas.microsoft.com/office/drawing/2014/main" id="{2DD1D119-BBDA-F8A2-D79C-AB348AEC8BAA}"/>
              </a:ext>
            </a:extLst>
          </p:cNvPr>
          <p:cNvSpPr>
            <a:spLocks noGrp="1"/>
          </p:cNvSpPr>
          <p:nvPr>
            <p:ph idx="1"/>
          </p:nvPr>
        </p:nvSpPr>
        <p:spPr/>
        <p:txBody>
          <a:bodyPr>
            <a:normAutofit fontScale="92500" lnSpcReduction="20000"/>
          </a:bodyPr>
          <a:lstStyle/>
          <a:p>
            <a:r>
              <a:rPr lang="en-CA" dirty="0">
                <a:latin typeface="+mn-lt"/>
              </a:rPr>
              <a:t>As a practical matter of </a:t>
            </a:r>
            <a:r>
              <a:rPr lang="en-CA" b="1" dirty="0">
                <a:latin typeface="+mn-lt"/>
              </a:rPr>
              <a:t>cost-efficiency</a:t>
            </a:r>
            <a:r>
              <a:rPr lang="en-CA" dirty="0">
                <a:latin typeface="+mn-lt"/>
              </a:rPr>
              <a:t>, it is important to </a:t>
            </a:r>
            <a:r>
              <a:rPr lang="en-CA" b="1" dirty="0">
                <a:latin typeface="+mn-lt"/>
              </a:rPr>
              <a:t>coordinate</a:t>
            </a:r>
            <a:r>
              <a:rPr lang="en-CA" dirty="0">
                <a:latin typeface="+mn-lt"/>
              </a:rPr>
              <a:t> the efforts of all relevant digital health stakeholders.</a:t>
            </a:r>
          </a:p>
          <a:p>
            <a:r>
              <a:rPr lang="en-CA" dirty="0">
                <a:latin typeface="+mn-lt"/>
              </a:rPr>
              <a:t>As a practical matter of </a:t>
            </a:r>
            <a:r>
              <a:rPr lang="en-CA" b="1" dirty="0">
                <a:latin typeface="+mn-lt"/>
              </a:rPr>
              <a:t>HIE governance</a:t>
            </a:r>
            <a:r>
              <a:rPr lang="en-CA" dirty="0">
                <a:latin typeface="+mn-lt"/>
              </a:rPr>
              <a:t>, all digital health initiatives need to be </a:t>
            </a:r>
            <a:r>
              <a:rPr lang="en-CA" b="1" dirty="0">
                <a:latin typeface="+mn-lt"/>
              </a:rPr>
              <a:t>adherent</a:t>
            </a:r>
            <a:r>
              <a:rPr lang="en-CA" dirty="0">
                <a:latin typeface="+mn-lt"/>
              </a:rPr>
              <a:t> to the national digital health </a:t>
            </a:r>
            <a:r>
              <a:rPr lang="en-CA" b="1" dirty="0">
                <a:latin typeface="+mn-lt"/>
              </a:rPr>
              <a:t>norms</a:t>
            </a:r>
            <a:r>
              <a:rPr lang="en-CA" dirty="0">
                <a:latin typeface="+mn-lt"/>
              </a:rPr>
              <a:t> and </a:t>
            </a:r>
            <a:r>
              <a:rPr lang="en-CA" b="1" dirty="0">
                <a:latin typeface="+mn-lt"/>
              </a:rPr>
              <a:t>standards</a:t>
            </a:r>
            <a:r>
              <a:rPr lang="en-CA" dirty="0">
                <a:latin typeface="+mn-lt"/>
              </a:rPr>
              <a:t>.</a:t>
            </a:r>
          </a:p>
          <a:p>
            <a:r>
              <a:rPr lang="en-CA" dirty="0">
                <a:latin typeface="+mn-lt"/>
              </a:rPr>
              <a:t>As a matter of </a:t>
            </a:r>
            <a:r>
              <a:rPr lang="en-CA" b="1" dirty="0">
                <a:latin typeface="+mn-lt"/>
              </a:rPr>
              <a:t>sovereignty</a:t>
            </a:r>
            <a:r>
              <a:rPr lang="en-CA" dirty="0">
                <a:latin typeface="+mn-lt"/>
              </a:rPr>
              <a:t>, initiatives should serve the national health and digital health </a:t>
            </a:r>
            <a:r>
              <a:rPr lang="en-CA" b="1" dirty="0">
                <a:latin typeface="+mn-lt"/>
              </a:rPr>
              <a:t>strategies</a:t>
            </a:r>
            <a:r>
              <a:rPr lang="en-CA" dirty="0">
                <a:latin typeface="+mn-lt"/>
              </a:rPr>
              <a:t> (noting the Paris Declaration on AID Effectiveness).</a:t>
            </a:r>
          </a:p>
        </p:txBody>
      </p:sp>
      <p:sp>
        <p:nvSpPr>
          <p:cNvPr id="2" name="Slide Number Placeholder 1">
            <a:extLst>
              <a:ext uri="{FF2B5EF4-FFF2-40B4-BE49-F238E27FC236}">
                <a16:creationId xmlns:a16="http://schemas.microsoft.com/office/drawing/2014/main" id="{BBD207E4-13E3-2682-1269-492D45099598}"/>
              </a:ext>
            </a:extLst>
          </p:cNvPr>
          <p:cNvSpPr>
            <a:spLocks noGrp="1"/>
          </p:cNvSpPr>
          <p:nvPr>
            <p:ph type="sldNum" sz="quarter" idx="12"/>
          </p:nvPr>
        </p:nvSpPr>
        <p:spPr/>
        <p:txBody>
          <a:bodyPr/>
          <a:lstStyle/>
          <a:p>
            <a:fld id="{6734F48E-A456-4E2F-B17E-509464F7A050}" type="slidenum">
              <a:rPr lang="en-CA" smtClean="0"/>
              <a:pPr/>
              <a:t>93</a:t>
            </a:fld>
            <a:endParaRPr lang="en-CA"/>
          </a:p>
        </p:txBody>
      </p:sp>
    </p:spTree>
    <p:extLst>
      <p:ext uri="{BB962C8B-B14F-4D97-AF65-F5344CB8AC3E}">
        <p14:creationId xmlns:p14="http://schemas.microsoft.com/office/powerpoint/2010/main" val="26131397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26791-CADB-97DA-1B7B-81BA9514413D}"/>
              </a:ext>
            </a:extLst>
          </p:cNvPr>
          <p:cNvSpPr>
            <a:spLocks noGrp="1"/>
          </p:cNvSpPr>
          <p:nvPr>
            <p:ph type="title"/>
          </p:nvPr>
        </p:nvSpPr>
        <p:spPr/>
        <p:txBody>
          <a:bodyPr/>
          <a:lstStyle/>
          <a:p>
            <a:r>
              <a:rPr lang="en-CA" i="1" dirty="0"/>
              <a:t>Conceptual</a:t>
            </a:r>
            <a:r>
              <a:rPr lang="en-CA" dirty="0"/>
              <a:t> PMO structure</a:t>
            </a:r>
          </a:p>
        </p:txBody>
      </p:sp>
      <p:sp>
        <p:nvSpPr>
          <p:cNvPr id="4" name="Slide Number Placeholder 3">
            <a:extLst>
              <a:ext uri="{FF2B5EF4-FFF2-40B4-BE49-F238E27FC236}">
                <a16:creationId xmlns:a16="http://schemas.microsoft.com/office/drawing/2014/main" id="{ABF625CF-304A-76C2-F581-D25BC5AE9563}"/>
              </a:ext>
            </a:extLst>
          </p:cNvPr>
          <p:cNvSpPr>
            <a:spLocks noGrp="1"/>
          </p:cNvSpPr>
          <p:nvPr>
            <p:ph type="sldNum" sz="quarter" idx="12"/>
          </p:nvPr>
        </p:nvSpPr>
        <p:spPr/>
        <p:txBody>
          <a:bodyPr/>
          <a:lstStyle/>
          <a:p>
            <a:fld id="{6734F48E-A456-4E2F-B17E-509464F7A050}" type="slidenum">
              <a:rPr lang="en-CA" smtClean="0"/>
              <a:pPr/>
              <a:t>94</a:t>
            </a:fld>
            <a:endParaRPr lang="en-CA"/>
          </a:p>
        </p:txBody>
      </p:sp>
      <p:pic>
        <p:nvPicPr>
          <p:cNvPr id="5" name="Picture 4">
            <a:extLst>
              <a:ext uri="{FF2B5EF4-FFF2-40B4-BE49-F238E27FC236}">
                <a16:creationId xmlns:a16="http://schemas.microsoft.com/office/drawing/2014/main" id="{3C7F2E33-32A0-12A7-81CC-9175F2281802}"/>
              </a:ext>
            </a:extLst>
          </p:cNvPr>
          <p:cNvPicPr>
            <a:picLocks noChangeAspect="1"/>
          </p:cNvPicPr>
          <p:nvPr/>
        </p:nvPicPr>
        <p:blipFill>
          <a:blip r:embed="rId2"/>
          <a:stretch>
            <a:fillRect/>
          </a:stretch>
        </p:blipFill>
        <p:spPr>
          <a:xfrm>
            <a:off x="2052102" y="1879957"/>
            <a:ext cx="10526195" cy="5944631"/>
          </a:xfrm>
          <a:prstGeom prst="rect">
            <a:avLst/>
          </a:prstGeom>
        </p:spPr>
      </p:pic>
    </p:spTree>
    <p:extLst>
      <p:ext uri="{BB962C8B-B14F-4D97-AF65-F5344CB8AC3E}">
        <p14:creationId xmlns:p14="http://schemas.microsoft.com/office/powerpoint/2010/main" val="36907092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D0D5F-A4AA-867B-BA79-556F8CB5CF5E}"/>
              </a:ext>
            </a:extLst>
          </p:cNvPr>
          <p:cNvSpPr>
            <a:spLocks noGrp="1"/>
          </p:cNvSpPr>
          <p:nvPr>
            <p:ph type="title"/>
          </p:nvPr>
        </p:nvSpPr>
        <p:spPr/>
        <p:txBody>
          <a:bodyPr/>
          <a:lstStyle/>
          <a:p>
            <a:r>
              <a:rPr lang="en-CA" i="1" dirty="0">
                <a:latin typeface="+mj-lt"/>
              </a:rPr>
              <a:t>Conceptual</a:t>
            </a:r>
            <a:r>
              <a:rPr lang="en-CA" dirty="0">
                <a:latin typeface="+mj-lt"/>
              </a:rPr>
              <a:t> PMO structure</a:t>
            </a:r>
          </a:p>
        </p:txBody>
      </p:sp>
      <p:sp>
        <p:nvSpPr>
          <p:cNvPr id="5" name="Content Placeholder 4">
            <a:extLst>
              <a:ext uri="{FF2B5EF4-FFF2-40B4-BE49-F238E27FC236}">
                <a16:creationId xmlns:a16="http://schemas.microsoft.com/office/drawing/2014/main" id="{48E0C7B8-9F4E-E8E6-7B68-4C206230EB87}"/>
              </a:ext>
            </a:extLst>
          </p:cNvPr>
          <p:cNvSpPr>
            <a:spLocks noGrp="1"/>
          </p:cNvSpPr>
          <p:nvPr>
            <p:ph idx="1"/>
          </p:nvPr>
        </p:nvSpPr>
        <p:spPr/>
        <p:txBody>
          <a:bodyPr>
            <a:normAutofit fontScale="92500" lnSpcReduction="20000"/>
          </a:bodyPr>
          <a:lstStyle/>
          <a:p>
            <a:r>
              <a:rPr lang="en-CA" dirty="0">
                <a:latin typeface="+mj-lt"/>
              </a:rPr>
              <a:t>An agency or department under the </a:t>
            </a:r>
            <a:r>
              <a:rPr lang="en-CA" b="1" dirty="0">
                <a:latin typeface="+mj-lt"/>
              </a:rPr>
              <a:t>auspices</a:t>
            </a:r>
            <a:r>
              <a:rPr lang="en-CA" dirty="0">
                <a:latin typeface="+mj-lt"/>
              </a:rPr>
              <a:t> of the </a:t>
            </a:r>
            <a:r>
              <a:rPr lang="en-CA" b="1" dirty="0">
                <a:latin typeface="+mj-lt"/>
              </a:rPr>
              <a:t>MOH</a:t>
            </a:r>
            <a:r>
              <a:rPr lang="en-CA" dirty="0">
                <a:latin typeface="+mj-lt"/>
              </a:rPr>
              <a:t> should operate a </a:t>
            </a:r>
            <a:r>
              <a:rPr lang="en-CA" b="1" i="1" dirty="0">
                <a:latin typeface="+mj-lt"/>
              </a:rPr>
              <a:t>programme </a:t>
            </a:r>
            <a:r>
              <a:rPr lang="en-CA" dirty="0">
                <a:latin typeface="+mj-lt"/>
              </a:rPr>
              <a:t>management office (</a:t>
            </a:r>
            <a:r>
              <a:rPr lang="en-CA" b="1" dirty="0">
                <a:latin typeface="+mj-lt"/>
              </a:rPr>
              <a:t>PMO</a:t>
            </a:r>
            <a:r>
              <a:rPr lang="en-CA" dirty="0">
                <a:latin typeface="+mj-lt"/>
              </a:rPr>
              <a:t>).</a:t>
            </a:r>
          </a:p>
          <a:p>
            <a:r>
              <a:rPr lang="en-CA" dirty="0">
                <a:latin typeface="+mj-lt"/>
              </a:rPr>
              <a:t>Ideally, the </a:t>
            </a:r>
            <a:r>
              <a:rPr lang="en-CA" b="1" dirty="0">
                <a:latin typeface="+mj-lt"/>
              </a:rPr>
              <a:t>PMO</a:t>
            </a:r>
            <a:r>
              <a:rPr lang="en-CA" dirty="0">
                <a:latin typeface="+mj-lt"/>
              </a:rPr>
              <a:t> will </a:t>
            </a:r>
            <a:r>
              <a:rPr lang="en-CA" b="1" dirty="0">
                <a:latin typeface="+mj-lt"/>
              </a:rPr>
              <a:t>coordinate</a:t>
            </a:r>
            <a:r>
              <a:rPr lang="en-CA" dirty="0">
                <a:latin typeface="+mj-lt"/>
              </a:rPr>
              <a:t> activities of project managers (</a:t>
            </a:r>
            <a:r>
              <a:rPr lang="en-CA" b="1" dirty="0">
                <a:latin typeface="+mj-lt"/>
              </a:rPr>
              <a:t>PM</a:t>
            </a:r>
            <a:r>
              <a:rPr lang="en-CA" dirty="0">
                <a:latin typeface="+mj-lt"/>
              </a:rPr>
              <a:t>) across </a:t>
            </a:r>
            <a:r>
              <a:rPr lang="en-CA" b="1" u="sng" dirty="0">
                <a:latin typeface="+mj-lt"/>
              </a:rPr>
              <a:t>all</a:t>
            </a:r>
            <a:r>
              <a:rPr lang="en-CA" dirty="0">
                <a:latin typeface="+mj-lt"/>
              </a:rPr>
              <a:t> digital health projects (MOH, private sector, development partner, etc.).</a:t>
            </a:r>
          </a:p>
          <a:p>
            <a:r>
              <a:rPr lang="en-CA" dirty="0">
                <a:latin typeface="+mj-lt"/>
              </a:rPr>
              <a:t>The </a:t>
            </a:r>
            <a:r>
              <a:rPr lang="en-CA" b="1" dirty="0">
                <a:latin typeface="+mj-lt"/>
              </a:rPr>
              <a:t>PMO</a:t>
            </a:r>
            <a:r>
              <a:rPr lang="en-CA" dirty="0">
                <a:latin typeface="+mj-lt"/>
              </a:rPr>
              <a:t> will </a:t>
            </a:r>
            <a:r>
              <a:rPr lang="en-CA" i="1" dirty="0">
                <a:latin typeface="+mj-lt"/>
              </a:rPr>
              <a:t>govern</a:t>
            </a:r>
            <a:r>
              <a:rPr lang="en-CA" dirty="0">
                <a:latin typeface="+mj-lt"/>
              </a:rPr>
              <a:t> </a:t>
            </a:r>
            <a:r>
              <a:rPr lang="en-CA" b="1" dirty="0">
                <a:latin typeface="+mj-lt"/>
              </a:rPr>
              <a:t>conformance testing </a:t>
            </a:r>
            <a:r>
              <a:rPr lang="en-CA" dirty="0">
                <a:latin typeface="+mj-lt"/>
              </a:rPr>
              <a:t>of </a:t>
            </a:r>
            <a:r>
              <a:rPr lang="en-CA" u="sng" dirty="0">
                <a:latin typeface="+mj-lt"/>
              </a:rPr>
              <a:t>all</a:t>
            </a:r>
            <a:r>
              <a:rPr lang="en-CA" dirty="0">
                <a:latin typeface="+mj-lt"/>
              </a:rPr>
              <a:t> digital health solutions.</a:t>
            </a:r>
          </a:p>
          <a:p>
            <a:r>
              <a:rPr lang="en-CA" dirty="0">
                <a:latin typeface="+mj-lt"/>
              </a:rPr>
              <a:t>The </a:t>
            </a:r>
            <a:r>
              <a:rPr lang="en-CA" b="1" dirty="0">
                <a:latin typeface="+mj-lt"/>
              </a:rPr>
              <a:t>MOH</a:t>
            </a:r>
            <a:r>
              <a:rPr lang="en-CA" dirty="0">
                <a:latin typeface="+mj-lt"/>
              </a:rPr>
              <a:t> will manage </a:t>
            </a:r>
            <a:r>
              <a:rPr lang="en-CA" b="1" dirty="0">
                <a:latin typeface="+mj-lt"/>
              </a:rPr>
              <a:t>access permissions </a:t>
            </a:r>
            <a:r>
              <a:rPr lang="en-CA" dirty="0">
                <a:latin typeface="+mj-lt"/>
              </a:rPr>
              <a:t>to the HIE.</a:t>
            </a:r>
          </a:p>
        </p:txBody>
      </p:sp>
      <p:sp>
        <p:nvSpPr>
          <p:cNvPr id="3" name="Slide Number Placeholder 2">
            <a:extLst>
              <a:ext uri="{FF2B5EF4-FFF2-40B4-BE49-F238E27FC236}">
                <a16:creationId xmlns:a16="http://schemas.microsoft.com/office/drawing/2014/main" id="{F98604F1-E249-E702-1C50-A7CCC1052903}"/>
              </a:ext>
            </a:extLst>
          </p:cNvPr>
          <p:cNvSpPr>
            <a:spLocks noGrp="1"/>
          </p:cNvSpPr>
          <p:nvPr>
            <p:ph type="sldNum" sz="quarter" idx="12"/>
          </p:nvPr>
        </p:nvSpPr>
        <p:spPr/>
        <p:txBody>
          <a:bodyPr/>
          <a:lstStyle/>
          <a:p>
            <a:fld id="{6734F48E-A456-4E2F-B17E-509464F7A050}" type="slidenum">
              <a:rPr lang="en-CA" smtClean="0"/>
              <a:pPr/>
              <a:t>95</a:t>
            </a:fld>
            <a:endParaRPr lang="en-CA"/>
          </a:p>
        </p:txBody>
      </p:sp>
    </p:spTree>
    <p:extLst>
      <p:ext uri="{BB962C8B-B14F-4D97-AF65-F5344CB8AC3E}">
        <p14:creationId xmlns:p14="http://schemas.microsoft.com/office/powerpoint/2010/main" val="33024134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CA674F-8BEA-E966-7BBD-783EEECEBECD}"/>
              </a:ext>
            </a:extLst>
          </p:cNvPr>
          <p:cNvSpPr>
            <a:spLocks noGrp="1"/>
          </p:cNvSpPr>
          <p:nvPr>
            <p:ph type="title"/>
          </p:nvPr>
        </p:nvSpPr>
        <p:spPr/>
        <p:txBody>
          <a:bodyPr/>
          <a:lstStyle/>
          <a:p>
            <a:r>
              <a:rPr lang="en-CA" dirty="0">
                <a:latin typeface="+mj-lt"/>
              </a:rPr>
              <a:t>Adoption Principles</a:t>
            </a:r>
          </a:p>
        </p:txBody>
      </p:sp>
      <p:sp>
        <p:nvSpPr>
          <p:cNvPr id="4" name="Content Placeholder 3">
            <a:extLst>
              <a:ext uri="{FF2B5EF4-FFF2-40B4-BE49-F238E27FC236}">
                <a16:creationId xmlns:a16="http://schemas.microsoft.com/office/drawing/2014/main" id="{CB8F5DCC-6C11-A095-F4C5-C779752C9411}"/>
              </a:ext>
            </a:extLst>
          </p:cNvPr>
          <p:cNvSpPr>
            <a:spLocks noGrp="1"/>
          </p:cNvSpPr>
          <p:nvPr>
            <p:ph idx="1"/>
          </p:nvPr>
        </p:nvSpPr>
        <p:spPr/>
        <p:txBody>
          <a:bodyPr>
            <a:normAutofit fontScale="77500" lnSpcReduction="20000"/>
          </a:bodyPr>
          <a:lstStyle/>
          <a:p>
            <a:r>
              <a:rPr lang="en-CA" dirty="0">
                <a:latin typeface="+mj-lt"/>
              </a:rPr>
              <a:t>To generate </a:t>
            </a:r>
            <a:r>
              <a:rPr lang="en-CA" b="1" dirty="0">
                <a:latin typeface="+mj-lt"/>
              </a:rPr>
              <a:t>interest</a:t>
            </a:r>
            <a:r>
              <a:rPr lang="en-CA" dirty="0">
                <a:latin typeface="+mj-lt"/>
              </a:rPr>
              <a:t> and set up for significant </a:t>
            </a:r>
            <a:r>
              <a:rPr lang="en-CA" b="1" dirty="0">
                <a:latin typeface="+mj-lt"/>
              </a:rPr>
              <a:t>value capture</a:t>
            </a:r>
            <a:r>
              <a:rPr lang="en-CA" dirty="0">
                <a:latin typeface="+mj-lt"/>
              </a:rPr>
              <a:t>, choose a set of initial guideline-based care pathways that </a:t>
            </a:r>
            <a:r>
              <a:rPr lang="en-CA" b="1" i="1" u="sng" dirty="0">
                <a:latin typeface="+mj-lt"/>
              </a:rPr>
              <a:t>matter</a:t>
            </a:r>
            <a:r>
              <a:rPr lang="en-CA" dirty="0">
                <a:latin typeface="+mj-lt"/>
              </a:rPr>
              <a:t> (e.g. high ranked in the </a:t>
            </a:r>
            <a:r>
              <a:rPr lang="en-CA" b="1" dirty="0">
                <a:latin typeface="+mj-lt"/>
              </a:rPr>
              <a:t>IHME top-10 </a:t>
            </a:r>
            <a:r>
              <a:rPr lang="en-CA" dirty="0">
                <a:latin typeface="+mj-lt"/>
              </a:rPr>
              <a:t>list of burden of disease).</a:t>
            </a:r>
          </a:p>
          <a:p>
            <a:r>
              <a:rPr lang="en-CA" dirty="0">
                <a:latin typeface="+mj-lt"/>
              </a:rPr>
              <a:t>Create a </a:t>
            </a:r>
            <a:r>
              <a:rPr lang="en-CA" b="1" i="1" dirty="0">
                <a:latin typeface="+mj-lt"/>
              </a:rPr>
              <a:t>network</a:t>
            </a:r>
            <a:r>
              <a:rPr lang="en-CA" b="1" dirty="0">
                <a:latin typeface="+mj-lt"/>
              </a:rPr>
              <a:t> </a:t>
            </a:r>
            <a:r>
              <a:rPr lang="en-CA" b="1" i="1" dirty="0">
                <a:latin typeface="+mj-lt"/>
              </a:rPr>
              <a:t>effect</a:t>
            </a:r>
            <a:r>
              <a:rPr lang="en-CA" dirty="0">
                <a:latin typeface="+mj-lt"/>
              </a:rPr>
              <a:t>:</a:t>
            </a:r>
          </a:p>
          <a:p>
            <a:pPr marL="1474470" lvl="1" indent="-742950">
              <a:buFont typeface="+mj-lt"/>
              <a:buAutoNum type="arabicPeriod"/>
            </a:pPr>
            <a:r>
              <a:rPr lang="en-CA" dirty="0">
                <a:latin typeface="+mj-lt"/>
              </a:rPr>
              <a:t>Implement the </a:t>
            </a:r>
            <a:r>
              <a:rPr lang="en-CA" b="1" dirty="0">
                <a:latin typeface="+mj-lt"/>
              </a:rPr>
              <a:t>HIE</a:t>
            </a:r>
            <a:r>
              <a:rPr lang="en-CA" dirty="0">
                <a:latin typeface="+mj-lt"/>
              </a:rPr>
              <a:t>, </a:t>
            </a:r>
            <a:r>
              <a:rPr lang="en-CA" b="1" i="1" dirty="0">
                <a:latin typeface="+mj-lt"/>
              </a:rPr>
              <a:t>first.</a:t>
            </a:r>
          </a:p>
          <a:p>
            <a:pPr marL="1474470" lvl="1" indent="-742950">
              <a:buFont typeface="+mj-lt"/>
              <a:buAutoNum type="arabicPeriod"/>
            </a:pPr>
            <a:r>
              <a:rPr lang="en-CA" dirty="0">
                <a:latin typeface="+mj-lt"/>
              </a:rPr>
              <a:t>Implement a rapid (</a:t>
            </a:r>
            <a:r>
              <a:rPr lang="en-CA" b="1" i="1" dirty="0">
                <a:latin typeface="+mj-lt"/>
              </a:rPr>
              <a:t>real time</a:t>
            </a:r>
            <a:r>
              <a:rPr lang="en-CA" dirty="0">
                <a:latin typeface="+mj-lt"/>
              </a:rPr>
              <a:t>) </a:t>
            </a:r>
            <a:r>
              <a:rPr lang="en-CA" b="1" dirty="0">
                <a:latin typeface="+mj-lt"/>
              </a:rPr>
              <a:t>CR onboarding </a:t>
            </a:r>
            <a:r>
              <a:rPr lang="en-CA" dirty="0">
                <a:latin typeface="+mj-lt"/>
              </a:rPr>
              <a:t>process.</a:t>
            </a:r>
          </a:p>
          <a:p>
            <a:pPr marL="1474470" lvl="1" indent="-742950">
              <a:buFont typeface="+mj-lt"/>
              <a:buAutoNum type="arabicPeriod"/>
            </a:pPr>
            <a:r>
              <a:rPr lang="en-CA" dirty="0">
                <a:latin typeface="+mj-lt"/>
              </a:rPr>
              <a:t>Set up </a:t>
            </a:r>
            <a:r>
              <a:rPr lang="en-CA" b="1" dirty="0">
                <a:latin typeface="+mj-lt"/>
              </a:rPr>
              <a:t>conformance testing.</a:t>
            </a:r>
          </a:p>
          <a:p>
            <a:pPr marL="1474470" lvl="1" indent="-742950">
              <a:buFont typeface="+mj-lt"/>
              <a:buAutoNum type="arabicPeriod"/>
            </a:pPr>
            <a:r>
              <a:rPr lang="en-CA" dirty="0">
                <a:latin typeface="+mj-lt"/>
              </a:rPr>
              <a:t>Connect </a:t>
            </a:r>
            <a:r>
              <a:rPr lang="en-CA" b="1" dirty="0">
                <a:latin typeface="+mj-lt"/>
              </a:rPr>
              <a:t>waves </a:t>
            </a:r>
            <a:r>
              <a:rPr lang="en-CA" dirty="0">
                <a:latin typeface="+mj-lt"/>
              </a:rPr>
              <a:t>of conformant POS solutions at a time.</a:t>
            </a:r>
          </a:p>
          <a:p>
            <a:r>
              <a:rPr lang="en-CA" dirty="0">
                <a:latin typeface="+mj-lt"/>
              </a:rPr>
              <a:t>Try to bring </a:t>
            </a:r>
            <a:r>
              <a:rPr lang="en-CA" b="1" dirty="0">
                <a:latin typeface="+mj-lt"/>
              </a:rPr>
              <a:t>entire referral networks </a:t>
            </a:r>
            <a:r>
              <a:rPr lang="en-CA" dirty="0">
                <a:latin typeface="+mj-lt"/>
              </a:rPr>
              <a:t>onboard at the same time.</a:t>
            </a:r>
          </a:p>
          <a:p>
            <a:r>
              <a:rPr lang="en-CA" dirty="0">
                <a:latin typeface="+mj-lt"/>
              </a:rPr>
              <a:t>Try to </a:t>
            </a:r>
            <a:r>
              <a:rPr lang="en-CA" b="1" dirty="0">
                <a:latin typeface="+mj-lt"/>
              </a:rPr>
              <a:t>import siloed data </a:t>
            </a:r>
            <a:r>
              <a:rPr lang="en-CA" dirty="0">
                <a:latin typeface="+mj-lt"/>
              </a:rPr>
              <a:t>holdings to accelerate care continuity.</a:t>
            </a:r>
          </a:p>
        </p:txBody>
      </p:sp>
      <p:sp>
        <p:nvSpPr>
          <p:cNvPr id="2" name="Slide Number Placeholder 1">
            <a:extLst>
              <a:ext uri="{FF2B5EF4-FFF2-40B4-BE49-F238E27FC236}">
                <a16:creationId xmlns:a16="http://schemas.microsoft.com/office/drawing/2014/main" id="{C51794AC-68B9-3D64-ACA0-482B8910C7A9}"/>
              </a:ext>
            </a:extLst>
          </p:cNvPr>
          <p:cNvSpPr>
            <a:spLocks noGrp="1"/>
          </p:cNvSpPr>
          <p:nvPr>
            <p:ph type="sldNum" sz="quarter" idx="12"/>
          </p:nvPr>
        </p:nvSpPr>
        <p:spPr/>
        <p:txBody>
          <a:bodyPr/>
          <a:lstStyle/>
          <a:p>
            <a:fld id="{6734F48E-A456-4E2F-B17E-509464F7A050}" type="slidenum">
              <a:rPr lang="en-CA" smtClean="0"/>
              <a:pPr/>
              <a:t>96</a:t>
            </a:fld>
            <a:endParaRPr lang="en-CA"/>
          </a:p>
        </p:txBody>
      </p:sp>
    </p:spTree>
    <p:extLst>
      <p:ext uri="{BB962C8B-B14F-4D97-AF65-F5344CB8AC3E}">
        <p14:creationId xmlns:p14="http://schemas.microsoft.com/office/powerpoint/2010/main" val="29866595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28B4FD-9291-CEDF-0F76-D39D8773A94C}"/>
              </a:ext>
            </a:extLst>
          </p:cNvPr>
          <p:cNvSpPr txBox="1"/>
          <p:nvPr/>
        </p:nvSpPr>
        <p:spPr>
          <a:xfrm>
            <a:off x="1380564" y="670021"/>
            <a:ext cx="6264695" cy="5693866"/>
          </a:xfrm>
          <a:prstGeom prst="rect">
            <a:avLst/>
          </a:prstGeom>
          <a:noFill/>
        </p:spPr>
        <p:txBody>
          <a:bodyPr wrap="square" rtlCol="0">
            <a:spAutoFit/>
          </a:bodyPr>
          <a:lstStyle/>
          <a:p>
            <a:r>
              <a:rPr lang="en-CA" sz="2800" dirty="0">
                <a:solidFill>
                  <a:schemeClr val="tx2"/>
                </a:solidFill>
                <a:latin typeface="+mj-lt"/>
              </a:rPr>
              <a:t>Implementing the </a:t>
            </a:r>
            <a:r>
              <a:rPr lang="en-CA" sz="2800" b="1" dirty="0">
                <a:solidFill>
                  <a:schemeClr val="tx2"/>
                </a:solidFill>
                <a:latin typeface="+mj-lt"/>
              </a:rPr>
              <a:t>HIE </a:t>
            </a:r>
            <a:r>
              <a:rPr lang="en-CA" sz="2800" b="1" u="sng" dirty="0">
                <a:solidFill>
                  <a:schemeClr val="tx2"/>
                </a:solidFill>
                <a:latin typeface="+mj-lt"/>
              </a:rPr>
              <a:t>first</a:t>
            </a:r>
            <a:r>
              <a:rPr lang="en-CA" sz="2800" b="1" dirty="0">
                <a:solidFill>
                  <a:schemeClr val="tx2"/>
                </a:solidFill>
                <a:latin typeface="+mj-lt"/>
              </a:rPr>
              <a:t> </a:t>
            </a:r>
            <a:r>
              <a:rPr lang="en-CA" sz="2800" dirty="0">
                <a:solidFill>
                  <a:schemeClr val="tx2"/>
                </a:solidFill>
                <a:latin typeface="+mj-lt"/>
              </a:rPr>
              <a:t>addresses the </a:t>
            </a:r>
            <a:r>
              <a:rPr lang="en-CA" sz="2800" b="1" dirty="0">
                <a:solidFill>
                  <a:schemeClr val="tx2"/>
                </a:solidFill>
                <a:latin typeface="+mj-lt"/>
              </a:rPr>
              <a:t>permutation and combinations </a:t>
            </a:r>
            <a:r>
              <a:rPr lang="en-CA" sz="2800" dirty="0">
                <a:solidFill>
                  <a:schemeClr val="tx2"/>
                </a:solidFill>
                <a:latin typeface="+mj-lt"/>
              </a:rPr>
              <a:t>problem associated with</a:t>
            </a:r>
            <a:r>
              <a:rPr lang="en-CA" sz="2800" b="1" dirty="0">
                <a:solidFill>
                  <a:schemeClr val="tx2"/>
                </a:solidFill>
                <a:latin typeface="+mj-lt"/>
              </a:rPr>
              <a:t> </a:t>
            </a:r>
            <a:r>
              <a:rPr lang="en-CA" sz="2800" dirty="0">
                <a:solidFill>
                  <a:schemeClr val="tx2"/>
                </a:solidFill>
                <a:latin typeface="+mj-lt"/>
              </a:rPr>
              <a:t>of point-to-point data sharing.</a:t>
            </a:r>
          </a:p>
          <a:p>
            <a:endParaRPr lang="en-CA" sz="2800" dirty="0">
              <a:solidFill>
                <a:schemeClr val="tx2"/>
              </a:solidFill>
              <a:latin typeface="+mj-lt"/>
            </a:endParaRPr>
          </a:p>
          <a:p>
            <a:endParaRPr lang="en-CA" sz="2800" dirty="0">
              <a:solidFill>
                <a:schemeClr val="tx2"/>
              </a:solidFill>
              <a:latin typeface="+mj-lt"/>
            </a:endParaRPr>
          </a:p>
          <a:p>
            <a:r>
              <a:rPr lang="en-CA" sz="2800" dirty="0">
                <a:solidFill>
                  <a:schemeClr val="tx2"/>
                </a:solidFill>
                <a:latin typeface="+mj-lt"/>
              </a:rPr>
              <a:t>Every new point of care that connects to the network can </a:t>
            </a:r>
            <a:r>
              <a:rPr lang="en-CA" sz="2800" b="1" dirty="0">
                <a:solidFill>
                  <a:schemeClr val="tx2"/>
                </a:solidFill>
                <a:latin typeface="+mj-lt"/>
              </a:rPr>
              <a:t>immediately share health data</a:t>
            </a:r>
            <a:r>
              <a:rPr lang="en-CA" sz="2800" dirty="0">
                <a:solidFill>
                  <a:schemeClr val="tx2"/>
                </a:solidFill>
                <a:latin typeface="+mj-lt"/>
              </a:rPr>
              <a:t> with </a:t>
            </a:r>
            <a:r>
              <a:rPr lang="en-CA" sz="2800" i="1" dirty="0">
                <a:solidFill>
                  <a:schemeClr val="tx2"/>
                </a:solidFill>
                <a:latin typeface="+mj-lt"/>
              </a:rPr>
              <a:t>every other point </a:t>
            </a:r>
            <a:r>
              <a:rPr lang="en-CA" sz="2800" dirty="0">
                <a:solidFill>
                  <a:schemeClr val="tx2"/>
                </a:solidFill>
                <a:latin typeface="+mj-lt"/>
              </a:rPr>
              <a:t>that is already connected. This “network effect” builds </a:t>
            </a:r>
            <a:r>
              <a:rPr lang="en-CA" sz="2800" b="1" dirty="0">
                <a:solidFill>
                  <a:schemeClr val="tx2"/>
                </a:solidFill>
                <a:latin typeface="+mj-lt"/>
              </a:rPr>
              <a:t>geometrically increasing value </a:t>
            </a:r>
            <a:r>
              <a:rPr lang="en-CA" sz="2800" dirty="0">
                <a:solidFill>
                  <a:schemeClr val="tx2"/>
                </a:solidFill>
                <a:latin typeface="+mj-lt"/>
              </a:rPr>
              <a:t>and </a:t>
            </a:r>
            <a:r>
              <a:rPr lang="en-CA" sz="2800" b="1" i="1" dirty="0">
                <a:solidFill>
                  <a:schemeClr val="tx2"/>
                </a:solidFill>
                <a:latin typeface="+mj-lt"/>
              </a:rPr>
              <a:t>momentum</a:t>
            </a:r>
            <a:r>
              <a:rPr lang="en-CA" sz="2800" dirty="0">
                <a:solidFill>
                  <a:schemeClr val="tx2"/>
                </a:solidFill>
                <a:latin typeface="+mj-lt"/>
              </a:rPr>
              <a:t> as the implementation progresses.</a:t>
            </a:r>
          </a:p>
        </p:txBody>
      </p:sp>
      <p:pic>
        <p:nvPicPr>
          <p:cNvPr id="5" name="Picture 2">
            <a:extLst>
              <a:ext uri="{FF2B5EF4-FFF2-40B4-BE49-F238E27FC236}">
                <a16:creationId xmlns:a16="http://schemas.microsoft.com/office/drawing/2014/main" id="{941CD8C8-DEDA-5400-C927-C5B1FAEAC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740" y="516197"/>
            <a:ext cx="4548424" cy="164462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4212CE2-B357-83E0-AC0B-2AEF070243E7}"/>
              </a:ext>
            </a:extLst>
          </p:cNvPr>
          <p:cNvGrpSpPr/>
          <p:nvPr/>
        </p:nvGrpSpPr>
        <p:grpSpPr>
          <a:xfrm>
            <a:off x="7675239" y="2406829"/>
            <a:ext cx="6447722" cy="5164355"/>
            <a:chOff x="6909171" y="2259244"/>
            <a:chExt cx="5002179" cy="4042484"/>
          </a:xfrm>
        </p:grpSpPr>
        <p:pic>
          <p:nvPicPr>
            <p:cNvPr id="7" name="Picture 6">
              <a:extLst>
                <a:ext uri="{FF2B5EF4-FFF2-40B4-BE49-F238E27FC236}">
                  <a16:creationId xmlns:a16="http://schemas.microsoft.com/office/drawing/2014/main" id="{F32538B4-BB73-109F-9BE5-EF2FD7834CB1}"/>
                </a:ext>
              </a:extLst>
            </p:cNvPr>
            <p:cNvPicPr>
              <a:picLocks noChangeAspect="1"/>
            </p:cNvPicPr>
            <p:nvPr/>
          </p:nvPicPr>
          <p:blipFill>
            <a:blip r:embed="rId3"/>
            <a:stretch>
              <a:fillRect/>
            </a:stretch>
          </p:blipFill>
          <p:spPr>
            <a:xfrm>
              <a:off x="6909171" y="2259244"/>
              <a:ext cx="4981540" cy="4042484"/>
            </a:xfrm>
            <a:prstGeom prst="rect">
              <a:avLst/>
            </a:prstGeom>
            <a:ln w="19050">
              <a:solidFill>
                <a:srgbClr val="061F80"/>
              </a:solidFill>
            </a:ln>
          </p:spPr>
        </p:pic>
        <p:sp>
          <p:nvSpPr>
            <p:cNvPr id="8" name="TextBox 7">
              <a:extLst>
                <a:ext uri="{FF2B5EF4-FFF2-40B4-BE49-F238E27FC236}">
                  <a16:creationId xmlns:a16="http://schemas.microsoft.com/office/drawing/2014/main" id="{CD269764-3760-0A84-8F34-8FADEDF5C932}"/>
                </a:ext>
              </a:extLst>
            </p:cNvPr>
            <p:cNvSpPr txBox="1"/>
            <p:nvPr/>
          </p:nvSpPr>
          <p:spPr>
            <a:xfrm>
              <a:off x="9121003" y="2477735"/>
              <a:ext cx="2529570" cy="650477"/>
            </a:xfrm>
            <a:prstGeom prst="rect">
              <a:avLst/>
            </a:prstGeom>
            <a:noFill/>
          </p:spPr>
          <p:txBody>
            <a:bodyPr wrap="none" rtlCol="0">
              <a:spAutoFit/>
            </a:bodyPr>
            <a:lstStyle/>
            <a:p>
              <a:pPr algn="r"/>
              <a:r>
                <a:rPr lang="en-CA" sz="2400" dirty="0">
                  <a:solidFill>
                    <a:srgbClr val="740937"/>
                  </a:solidFill>
                </a:rPr>
                <a:t>Number of Data Sharing </a:t>
              </a:r>
            </a:p>
            <a:p>
              <a:pPr algn="r"/>
              <a:r>
                <a:rPr lang="en-CA" sz="2400" dirty="0">
                  <a:solidFill>
                    <a:srgbClr val="740937"/>
                  </a:solidFill>
                </a:rPr>
                <a:t>Connections (</a:t>
              </a:r>
              <a:r>
                <a:rPr lang="en-CA" sz="2400" b="1" dirty="0">
                  <a:solidFill>
                    <a:srgbClr val="740937"/>
                  </a:solidFill>
                </a:rPr>
                <a:t>value</a:t>
              </a:r>
              <a:r>
                <a:rPr lang="en-CA" sz="2400" dirty="0">
                  <a:solidFill>
                    <a:srgbClr val="740937"/>
                  </a:solidFill>
                </a:rPr>
                <a:t>)     </a:t>
              </a:r>
            </a:p>
          </p:txBody>
        </p:sp>
        <p:sp>
          <p:nvSpPr>
            <p:cNvPr id="9" name="TextBox 8">
              <a:extLst>
                <a:ext uri="{FF2B5EF4-FFF2-40B4-BE49-F238E27FC236}">
                  <a16:creationId xmlns:a16="http://schemas.microsoft.com/office/drawing/2014/main" id="{7F6E9B1D-794E-5B3A-1C89-F35F32A9CA79}"/>
                </a:ext>
              </a:extLst>
            </p:cNvPr>
            <p:cNvSpPr txBox="1"/>
            <p:nvPr/>
          </p:nvSpPr>
          <p:spPr>
            <a:xfrm>
              <a:off x="9268611" y="5161377"/>
              <a:ext cx="2642739" cy="650477"/>
            </a:xfrm>
            <a:prstGeom prst="rect">
              <a:avLst/>
            </a:prstGeom>
            <a:noFill/>
          </p:spPr>
          <p:txBody>
            <a:bodyPr wrap="none" rtlCol="0">
              <a:spAutoFit/>
            </a:bodyPr>
            <a:lstStyle/>
            <a:p>
              <a:pPr algn="ctr"/>
              <a:r>
                <a:rPr lang="en-CA" sz="2400" dirty="0">
                  <a:solidFill>
                    <a:srgbClr val="061F80"/>
                  </a:solidFill>
                </a:rPr>
                <a:t>Number of Points of Care </a:t>
              </a:r>
            </a:p>
            <a:p>
              <a:pPr algn="ctr"/>
              <a:r>
                <a:rPr lang="en-CA" sz="2400" dirty="0">
                  <a:solidFill>
                    <a:srgbClr val="061F80"/>
                  </a:solidFill>
                </a:rPr>
                <a:t>on the national HIE (</a:t>
              </a:r>
              <a:r>
                <a:rPr lang="en-CA" sz="2400" b="1" dirty="0">
                  <a:solidFill>
                    <a:srgbClr val="061F80"/>
                  </a:solidFill>
                </a:rPr>
                <a:t>cost</a:t>
              </a:r>
              <a:r>
                <a:rPr lang="en-CA" sz="2400" dirty="0">
                  <a:solidFill>
                    <a:srgbClr val="061F80"/>
                  </a:solidFill>
                </a:rPr>
                <a:t>)</a:t>
              </a:r>
            </a:p>
          </p:txBody>
        </p:sp>
      </p:grpSp>
      <p:cxnSp>
        <p:nvCxnSpPr>
          <p:cNvPr id="10" name="Straight Connector 9">
            <a:extLst>
              <a:ext uri="{FF2B5EF4-FFF2-40B4-BE49-F238E27FC236}">
                <a16:creationId xmlns:a16="http://schemas.microsoft.com/office/drawing/2014/main" id="{6DEDD4C0-9C07-C07C-774E-3AF60B4C9919}"/>
              </a:ext>
            </a:extLst>
          </p:cNvPr>
          <p:cNvCxnSpPr>
            <a:cxnSpLocks/>
          </p:cNvCxnSpPr>
          <p:nvPr/>
        </p:nvCxnSpPr>
        <p:spPr>
          <a:xfrm>
            <a:off x="9181080" y="601848"/>
            <a:ext cx="1693889" cy="1439055"/>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0AA2E7-2644-FC60-5257-6996BDBB3668}"/>
              </a:ext>
            </a:extLst>
          </p:cNvPr>
          <p:cNvCxnSpPr>
            <a:cxnSpLocks/>
          </p:cNvCxnSpPr>
          <p:nvPr/>
        </p:nvCxnSpPr>
        <p:spPr>
          <a:xfrm flipV="1">
            <a:off x="9211061" y="631828"/>
            <a:ext cx="1633928" cy="1439056"/>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5955B3-9FB8-BB31-8068-90A2356250CB}"/>
              </a:ext>
            </a:extLst>
          </p:cNvPr>
          <p:cNvSpPr txBox="1"/>
          <p:nvPr/>
        </p:nvSpPr>
        <p:spPr>
          <a:xfrm>
            <a:off x="12094898" y="1148656"/>
            <a:ext cx="501825" cy="369332"/>
          </a:xfrm>
          <a:prstGeom prst="rect">
            <a:avLst/>
          </a:prstGeom>
          <a:solidFill>
            <a:schemeClr val="bg1"/>
          </a:solidFill>
        </p:spPr>
        <p:txBody>
          <a:bodyPr wrap="square" rtlCol="0">
            <a:spAutoFit/>
          </a:bodyPr>
          <a:lstStyle/>
          <a:p>
            <a:pPr algn="l"/>
            <a:r>
              <a:rPr lang="en-CA" sz="1800" b="1" dirty="0">
                <a:solidFill>
                  <a:schemeClr val="tx2"/>
                </a:solidFill>
              </a:rPr>
              <a:t>HIE</a:t>
            </a:r>
          </a:p>
        </p:txBody>
      </p:sp>
    </p:spTree>
    <p:extLst>
      <p:ext uri="{BB962C8B-B14F-4D97-AF65-F5344CB8AC3E}">
        <p14:creationId xmlns:p14="http://schemas.microsoft.com/office/powerpoint/2010/main" val="17229560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5C3A436-D88E-966F-60AB-1E6ABEEB0AA3}"/>
              </a:ext>
            </a:extLst>
          </p:cNvPr>
          <p:cNvCxnSpPr>
            <a:cxnSpLocks/>
          </p:cNvCxnSpPr>
          <p:nvPr/>
        </p:nvCxnSpPr>
        <p:spPr>
          <a:xfrm flipV="1">
            <a:off x="10954234" y="2856384"/>
            <a:ext cx="1656184" cy="296196"/>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421582-9E02-1AB0-C4C5-E5CAD56F8094}"/>
              </a:ext>
            </a:extLst>
          </p:cNvPr>
          <p:cNvCxnSpPr>
            <a:cxnSpLocks/>
          </p:cNvCxnSpPr>
          <p:nvPr/>
        </p:nvCxnSpPr>
        <p:spPr>
          <a:xfrm>
            <a:off x="10954234" y="3263762"/>
            <a:ext cx="1575612" cy="871694"/>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8F459B-2514-84A8-3A0C-BDE5685EB42C}"/>
              </a:ext>
            </a:extLst>
          </p:cNvPr>
          <p:cNvCxnSpPr>
            <a:cxnSpLocks/>
          </p:cNvCxnSpPr>
          <p:nvPr/>
        </p:nvCxnSpPr>
        <p:spPr>
          <a:xfrm flipV="1">
            <a:off x="12586584" y="2856384"/>
            <a:ext cx="311866" cy="1279072"/>
          </a:xfrm>
          <a:prstGeom prst="line">
            <a:avLst/>
          </a:prstGeom>
          <a:ln w="762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2FBC39A5-2A15-ABE1-5D03-4C3C4EAE0917}"/>
              </a:ext>
            </a:extLst>
          </p:cNvPr>
          <p:cNvSpPr>
            <a:spLocks noGrp="1"/>
          </p:cNvSpPr>
          <p:nvPr>
            <p:ph type="title"/>
          </p:nvPr>
        </p:nvSpPr>
        <p:spPr/>
        <p:txBody>
          <a:bodyPr>
            <a:normAutofit fontScale="90000"/>
          </a:bodyPr>
          <a:lstStyle/>
          <a:p>
            <a:r>
              <a:rPr lang="en-CA" i="1" dirty="0">
                <a:latin typeface="+mj-lt"/>
              </a:rPr>
              <a:t>Buy vs Build</a:t>
            </a:r>
            <a:r>
              <a:rPr lang="en-CA" dirty="0">
                <a:latin typeface="+mj-lt"/>
              </a:rPr>
              <a:t> HIE </a:t>
            </a:r>
            <a:r>
              <a:rPr lang="en-CA" b="1" dirty="0">
                <a:latin typeface="+mj-lt"/>
              </a:rPr>
              <a:t>infrastructure</a:t>
            </a:r>
            <a:r>
              <a:rPr lang="en-CA" dirty="0">
                <a:latin typeface="+mj-lt"/>
              </a:rPr>
              <a:t> options</a:t>
            </a:r>
          </a:p>
        </p:txBody>
      </p:sp>
      <p:sp>
        <p:nvSpPr>
          <p:cNvPr id="2" name="Slide Number Placeholder 1">
            <a:extLst>
              <a:ext uri="{FF2B5EF4-FFF2-40B4-BE49-F238E27FC236}">
                <a16:creationId xmlns:a16="http://schemas.microsoft.com/office/drawing/2014/main" id="{C76EA0C2-A116-AD33-8E50-176FA739A88A}"/>
              </a:ext>
            </a:extLst>
          </p:cNvPr>
          <p:cNvSpPr>
            <a:spLocks noGrp="1"/>
          </p:cNvSpPr>
          <p:nvPr>
            <p:ph type="sldNum" sz="quarter" idx="12"/>
          </p:nvPr>
        </p:nvSpPr>
        <p:spPr/>
        <p:txBody>
          <a:bodyPr/>
          <a:lstStyle/>
          <a:p>
            <a:fld id="{6734F48E-A456-4E2F-B17E-509464F7A050}" type="slidenum">
              <a:rPr lang="en-CA" smtClean="0"/>
              <a:pPr/>
              <a:t>98</a:t>
            </a:fld>
            <a:endParaRPr lang="en-CA"/>
          </a:p>
        </p:txBody>
      </p:sp>
      <p:sp>
        <p:nvSpPr>
          <p:cNvPr id="6" name="Cloud 5">
            <a:extLst>
              <a:ext uri="{FF2B5EF4-FFF2-40B4-BE49-F238E27FC236}">
                <a16:creationId xmlns:a16="http://schemas.microsoft.com/office/drawing/2014/main" id="{600E4AFF-13E1-3269-0AE3-C85CB11962AE}"/>
              </a:ext>
            </a:extLst>
          </p:cNvPr>
          <p:cNvSpPr/>
          <p:nvPr/>
        </p:nvSpPr>
        <p:spPr>
          <a:xfrm>
            <a:off x="2818006" y="2458616"/>
            <a:ext cx="1295468" cy="936104"/>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2"/>
              </a:solidFill>
            </a:endParaRPr>
          </a:p>
        </p:txBody>
      </p:sp>
      <p:sp>
        <p:nvSpPr>
          <p:cNvPr id="7" name="Cloud 6">
            <a:extLst>
              <a:ext uri="{FF2B5EF4-FFF2-40B4-BE49-F238E27FC236}">
                <a16:creationId xmlns:a16="http://schemas.microsoft.com/office/drawing/2014/main" id="{7A4CD618-C93D-F267-27AF-9956F23D5A5F}"/>
              </a:ext>
            </a:extLst>
          </p:cNvPr>
          <p:cNvSpPr/>
          <p:nvPr/>
        </p:nvSpPr>
        <p:spPr>
          <a:xfrm>
            <a:off x="1521186" y="3106688"/>
            <a:ext cx="1072832" cy="792088"/>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dirty="0">
              <a:solidFill>
                <a:schemeClr val="tx2"/>
              </a:solidFill>
            </a:endParaRPr>
          </a:p>
        </p:txBody>
      </p:sp>
      <p:sp>
        <p:nvSpPr>
          <p:cNvPr id="5" name="Cloud 4">
            <a:extLst>
              <a:ext uri="{FF2B5EF4-FFF2-40B4-BE49-F238E27FC236}">
                <a16:creationId xmlns:a16="http://schemas.microsoft.com/office/drawing/2014/main" id="{87EE1D9F-FE69-55E5-767F-878959C7153A}"/>
              </a:ext>
            </a:extLst>
          </p:cNvPr>
          <p:cNvSpPr/>
          <p:nvPr/>
        </p:nvSpPr>
        <p:spPr>
          <a:xfrm>
            <a:off x="834480" y="2170584"/>
            <a:ext cx="3967052" cy="2160240"/>
          </a:xfrm>
          <a:prstGeom prst="cloud">
            <a:avLst/>
          </a:pr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2"/>
                </a:solidFill>
              </a:rPr>
              <a:t>HIE Infrastructure-as-a-Service (IaaS)</a:t>
            </a:r>
          </a:p>
        </p:txBody>
      </p:sp>
      <p:sp>
        <p:nvSpPr>
          <p:cNvPr id="8" name="TextBox 7">
            <a:extLst>
              <a:ext uri="{FF2B5EF4-FFF2-40B4-BE49-F238E27FC236}">
                <a16:creationId xmlns:a16="http://schemas.microsoft.com/office/drawing/2014/main" id="{05541CCC-5337-A760-E6AA-0B950FAFECAF}"/>
              </a:ext>
            </a:extLst>
          </p:cNvPr>
          <p:cNvSpPr txBox="1"/>
          <p:nvPr/>
        </p:nvSpPr>
        <p:spPr>
          <a:xfrm>
            <a:off x="945122" y="4834880"/>
            <a:ext cx="4176464" cy="2246769"/>
          </a:xfrm>
          <a:prstGeom prst="rect">
            <a:avLst/>
          </a:prstGeom>
          <a:noFill/>
        </p:spPr>
        <p:txBody>
          <a:bodyPr wrap="square" rtlCol="0">
            <a:spAutoFit/>
          </a:bodyPr>
          <a:lstStyle/>
          <a:p>
            <a:pPr algn="l"/>
            <a:r>
              <a:rPr lang="en-CA" sz="2000" dirty="0">
                <a:solidFill>
                  <a:schemeClr val="tx2"/>
                </a:solidFill>
                <a:latin typeface="+mj-lt"/>
              </a:rPr>
              <a:t>Hybrid cloud Infrastructure-as-a-Service (</a:t>
            </a:r>
            <a:r>
              <a:rPr lang="en-CA" sz="2000" b="1" dirty="0">
                <a:solidFill>
                  <a:schemeClr val="tx2"/>
                </a:solidFill>
                <a:latin typeface="+mj-lt"/>
              </a:rPr>
              <a:t>IaaS</a:t>
            </a:r>
            <a:r>
              <a:rPr lang="en-CA" sz="2000" dirty="0">
                <a:solidFill>
                  <a:schemeClr val="tx2"/>
                </a:solidFill>
                <a:latin typeface="+mj-lt"/>
              </a:rPr>
              <a:t>) offering </a:t>
            </a:r>
            <a:r>
              <a:rPr lang="en-CA" sz="2000" b="1" i="1" dirty="0">
                <a:solidFill>
                  <a:schemeClr val="tx2"/>
                </a:solidFill>
                <a:latin typeface="+mj-lt"/>
              </a:rPr>
              <a:t>procured</a:t>
            </a:r>
            <a:r>
              <a:rPr lang="en-CA" sz="2000" dirty="0">
                <a:solidFill>
                  <a:schemeClr val="tx2"/>
                </a:solidFill>
                <a:latin typeface="+mj-lt"/>
              </a:rPr>
              <a:t> as a long-term contract from a credible cloud service provider. Multiple hosted services (including legacy solutions) packaged and operated as a single service for a monthly fee. </a:t>
            </a:r>
          </a:p>
        </p:txBody>
      </p:sp>
      <p:sp>
        <p:nvSpPr>
          <p:cNvPr id="9" name="Cloud 8">
            <a:extLst>
              <a:ext uri="{FF2B5EF4-FFF2-40B4-BE49-F238E27FC236}">
                <a16:creationId xmlns:a16="http://schemas.microsoft.com/office/drawing/2014/main" id="{E6E41DB6-6F4F-3532-E617-1199E76AEF71}"/>
              </a:ext>
            </a:extLst>
          </p:cNvPr>
          <p:cNvSpPr/>
          <p:nvPr/>
        </p:nvSpPr>
        <p:spPr>
          <a:xfrm>
            <a:off x="5337610" y="2170584"/>
            <a:ext cx="3967052" cy="2160240"/>
          </a:xfrm>
          <a:prstGeom prst="cloud">
            <a:avLst/>
          </a:prstGeom>
          <a:no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2"/>
                </a:solidFill>
              </a:rPr>
              <a:t>HIE “Private” Cloud</a:t>
            </a:r>
          </a:p>
        </p:txBody>
      </p:sp>
      <p:sp>
        <p:nvSpPr>
          <p:cNvPr id="10" name="TextBox 9">
            <a:extLst>
              <a:ext uri="{FF2B5EF4-FFF2-40B4-BE49-F238E27FC236}">
                <a16:creationId xmlns:a16="http://schemas.microsoft.com/office/drawing/2014/main" id="{99582C31-A39E-7895-EB07-A4E1685E3D84}"/>
              </a:ext>
            </a:extLst>
          </p:cNvPr>
          <p:cNvSpPr txBox="1"/>
          <p:nvPr/>
        </p:nvSpPr>
        <p:spPr>
          <a:xfrm>
            <a:off x="5457792" y="4834880"/>
            <a:ext cx="4176464" cy="2554545"/>
          </a:xfrm>
          <a:prstGeom prst="rect">
            <a:avLst/>
          </a:prstGeom>
          <a:noFill/>
        </p:spPr>
        <p:txBody>
          <a:bodyPr wrap="square" rtlCol="0">
            <a:spAutoFit/>
          </a:bodyPr>
          <a:lstStyle/>
          <a:p>
            <a:pPr algn="l"/>
            <a:r>
              <a:rPr lang="en-CA" sz="2000" dirty="0">
                <a:solidFill>
                  <a:schemeClr val="tx2"/>
                </a:solidFill>
                <a:latin typeface="+mj-lt"/>
              </a:rPr>
              <a:t>An HIE solution stack is </a:t>
            </a:r>
            <a:r>
              <a:rPr lang="en-CA" sz="2000" b="1" i="1" dirty="0">
                <a:solidFill>
                  <a:schemeClr val="tx2"/>
                </a:solidFill>
                <a:latin typeface="+mj-lt"/>
              </a:rPr>
              <a:t>built</a:t>
            </a:r>
            <a:r>
              <a:rPr lang="en-CA" sz="2000" dirty="0">
                <a:solidFill>
                  <a:schemeClr val="tx2"/>
                </a:solidFill>
                <a:latin typeface="+mj-lt"/>
              </a:rPr>
              <a:t> by a credible service provider. License fees and annual maintenance fees may apply. Entire HIE stack is </a:t>
            </a:r>
            <a:r>
              <a:rPr lang="en-CA" sz="2000" b="1" i="1" dirty="0">
                <a:solidFill>
                  <a:schemeClr val="tx2"/>
                </a:solidFill>
                <a:latin typeface="+mj-lt"/>
              </a:rPr>
              <a:t>hosted</a:t>
            </a:r>
            <a:r>
              <a:rPr lang="en-CA" sz="2000" dirty="0">
                <a:solidFill>
                  <a:schemeClr val="tx2"/>
                </a:solidFill>
                <a:latin typeface="+mj-lt"/>
              </a:rPr>
              <a:t> on a cloud infrastructure that may be operated and maintained in cooperation with an eGovernment </a:t>
            </a:r>
            <a:r>
              <a:rPr lang="en-CA" sz="2000" b="1" i="1" dirty="0">
                <a:solidFill>
                  <a:schemeClr val="tx2"/>
                </a:solidFill>
                <a:latin typeface="+mj-lt"/>
              </a:rPr>
              <a:t>shared service</a:t>
            </a:r>
            <a:r>
              <a:rPr lang="en-CA" sz="2000" dirty="0">
                <a:solidFill>
                  <a:schemeClr val="tx2"/>
                </a:solidFill>
                <a:latin typeface="+mj-lt"/>
              </a:rPr>
              <a:t>.</a:t>
            </a:r>
          </a:p>
        </p:txBody>
      </p:sp>
      <p:sp>
        <p:nvSpPr>
          <p:cNvPr id="11" name="Cloud 10">
            <a:extLst>
              <a:ext uri="{FF2B5EF4-FFF2-40B4-BE49-F238E27FC236}">
                <a16:creationId xmlns:a16="http://schemas.microsoft.com/office/drawing/2014/main" id="{F2C3303B-6627-D9B3-3C24-82EF223D807A}"/>
              </a:ext>
            </a:extLst>
          </p:cNvPr>
          <p:cNvSpPr/>
          <p:nvPr/>
        </p:nvSpPr>
        <p:spPr>
          <a:xfrm>
            <a:off x="9645014" y="2579112"/>
            <a:ext cx="2063892" cy="137160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12" name="Cloud 11">
            <a:extLst>
              <a:ext uri="{FF2B5EF4-FFF2-40B4-BE49-F238E27FC236}">
                <a16:creationId xmlns:a16="http://schemas.microsoft.com/office/drawing/2014/main" id="{0DEB23FA-0932-ED40-4934-DB50566DC715}"/>
              </a:ext>
            </a:extLst>
          </p:cNvPr>
          <p:cNvSpPr/>
          <p:nvPr/>
        </p:nvSpPr>
        <p:spPr>
          <a:xfrm>
            <a:off x="11993392" y="2004476"/>
            <a:ext cx="2063892" cy="1371600"/>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13" name="Cloud 12">
            <a:extLst>
              <a:ext uri="{FF2B5EF4-FFF2-40B4-BE49-F238E27FC236}">
                <a16:creationId xmlns:a16="http://schemas.microsoft.com/office/drawing/2014/main" id="{1F1076A5-45DB-ACC7-E684-6C4FB2456589}"/>
              </a:ext>
            </a:extLst>
          </p:cNvPr>
          <p:cNvSpPr/>
          <p:nvPr/>
        </p:nvSpPr>
        <p:spPr>
          <a:xfrm>
            <a:off x="12034354" y="3720479"/>
            <a:ext cx="990984" cy="788641"/>
          </a:xfrm>
          <a:prstGeom prst="cloud">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solidFill>
                <a:schemeClr val="tx2"/>
              </a:solidFill>
            </a:endParaRPr>
          </a:p>
        </p:txBody>
      </p:sp>
      <p:sp>
        <p:nvSpPr>
          <p:cNvPr id="21" name="TextBox 20">
            <a:extLst>
              <a:ext uri="{FF2B5EF4-FFF2-40B4-BE49-F238E27FC236}">
                <a16:creationId xmlns:a16="http://schemas.microsoft.com/office/drawing/2014/main" id="{935C496A-A9BB-E140-37D7-3F14ED5516F9}"/>
              </a:ext>
            </a:extLst>
          </p:cNvPr>
          <p:cNvSpPr txBox="1"/>
          <p:nvPr/>
        </p:nvSpPr>
        <p:spPr>
          <a:xfrm>
            <a:off x="9721534" y="4834880"/>
            <a:ext cx="4257036" cy="1938992"/>
          </a:xfrm>
          <a:prstGeom prst="rect">
            <a:avLst/>
          </a:prstGeom>
          <a:noFill/>
        </p:spPr>
        <p:txBody>
          <a:bodyPr wrap="square" rtlCol="0">
            <a:spAutoFit/>
          </a:bodyPr>
          <a:lstStyle/>
          <a:p>
            <a:pPr algn="l"/>
            <a:r>
              <a:rPr lang="en-CA" sz="2000" dirty="0">
                <a:solidFill>
                  <a:schemeClr val="tx2"/>
                </a:solidFill>
                <a:latin typeface="+mj-lt"/>
              </a:rPr>
              <a:t>The MOH stick-builds an HIE solution from a </a:t>
            </a:r>
            <a:r>
              <a:rPr lang="en-CA" sz="2000" b="1" i="1" dirty="0">
                <a:solidFill>
                  <a:schemeClr val="tx2"/>
                </a:solidFill>
                <a:latin typeface="+mj-lt"/>
              </a:rPr>
              <a:t>customized software </a:t>
            </a:r>
            <a:r>
              <a:rPr lang="en-CA" sz="2000" dirty="0">
                <a:solidFill>
                  <a:schemeClr val="tx2"/>
                </a:solidFill>
                <a:latin typeface="+mj-lt"/>
              </a:rPr>
              <a:t>stack they construct and maintain themselves. The HIE component elements are hosted on infrastructure </a:t>
            </a:r>
            <a:r>
              <a:rPr lang="en-CA" sz="2000" b="1" i="1" dirty="0">
                <a:solidFill>
                  <a:schemeClr val="tx2"/>
                </a:solidFill>
                <a:latin typeface="+mj-lt"/>
              </a:rPr>
              <a:t>operated</a:t>
            </a:r>
            <a:r>
              <a:rPr lang="en-CA" sz="2000" dirty="0">
                <a:solidFill>
                  <a:schemeClr val="tx2"/>
                </a:solidFill>
                <a:latin typeface="+mj-lt"/>
              </a:rPr>
              <a:t> and maintained by the </a:t>
            </a:r>
            <a:r>
              <a:rPr lang="en-CA" sz="2000" b="1" i="1" dirty="0">
                <a:solidFill>
                  <a:schemeClr val="tx2"/>
                </a:solidFill>
                <a:latin typeface="+mj-lt"/>
              </a:rPr>
              <a:t>MOH</a:t>
            </a:r>
            <a:r>
              <a:rPr lang="en-CA" sz="2000" dirty="0">
                <a:solidFill>
                  <a:schemeClr val="tx2"/>
                </a:solidFill>
                <a:latin typeface="+mj-lt"/>
              </a:rPr>
              <a:t>.</a:t>
            </a:r>
          </a:p>
        </p:txBody>
      </p:sp>
      <p:sp>
        <p:nvSpPr>
          <p:cNvPr id="22" name="TextBox 21">
            <a:extLst>
              <a:ext uri="{FF2B5EF4-FFF2-40B4-BE49-F238E27FC236}">
                <a16:creationId xmlns:a16="http://schemas.microsoft.com/office/drawing/2014/main" id="{169C813A-682E-0F35-91DE-E99A0B007882}"/>
              </a:ext>
            </a:extLst>
          </p:cNvPr>
          <p:cNvSpPr txBox="1"/>
          <p:nvPr/>
        </p:nvSpPr>
        <p:spPr>
          <a:xfrm>
            <a:off x="10882226" y="2984321"/>
            <a:ext cx="1967205" cy="461665"/>
          </a:xfrm>
          <a:prstGeom prst="rect">
            <a:avLst/>
          </a:prstGeom>
          <a:noFill/>
        </p:spPr>
        <p:txBody>
          <a:bodyPr wrap="none" rtlCol="0">
            <a:spAutoFit/>
          </a:bodyPr>
          <a:lstStyle/>
          <a:p>
            <a:pPr algn="l"/>
            <a:r>
              <a:rPr lang="en-CA" sz="2400" b="1" dirty="0">
                <a:solidFill>
                  <a:schemeClr val="tx2"/>
                </a:solidFill>
              </a:rPr>
              <a:t>Stick-built HIE</a:t>
            </a:r>
          </a:p>
        </p:txBody>
      </p:sp>
    </p:spTree>
    <p:extLst>
      <p:ext uri="{BB962C8B-B14F-4D97-AF65-F5344CB8AC3E}">
        <p14:creationId xmlns:p14="http://schemas.microsoft.com/office/powerpoint/2010/main" val="18159460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A135-D007-AB75-D04F-483FCA78C9C1}"/>
              </a:ext>
            </a:extLst>
          </p:cNvPr>
          <p:cNvSpPr>
            <a:spLocks noGrp="1"/>
          </p:cNvSpPr>
          <p:nvPr>
            <p:ph type="title"/>
          </p:nvPr>
        </p:nvSpPr>
        <p:spPr/>
        <p:txBody>
          <a:bodyPr/>
          <a:lstStyle/>
          <a:p>
            <a:r>
              <a:rPr lang="en-CA" dirty="0">
                <a:latin typeface="+mj-lt"/>
              </a:rPr>
              <a:t>Health ID </a:t>
            </a:r>
            <a:r>
              <a:rPr lang="en-CA" b="1" dirty="0">
                <a:latin typeface="+mj-lt"/>
              </a:rPr>
              <a:t>credential </a:t>
            </a:r>
            <a:r>
              <a:rPr lang="en-CA" dirty="0">
                <a:latin typeface="+mj-lt"/>
              </a:rPr>
              <a:t>options</a:t>
            </a:r>
          </a:p>
        </p:txBody>
      </p:sp>
      <p:sp>
        <p:nvSpPr>
          <p:cNvPr id="3" name="Slide Number Placeholder 2">
            <a:extLst>
              <a:ext uri="{FF2B5EF4-FFF2-40B4-BE49-F238E27FC236}">
                <a16:creationId xmlns:a16="http://schemas.microsoft.com/office/drawing/2014/main" id="{2601E12F-B3B1-8B85-342D-6DE4DB5C69D5}"/>
              </a:ext>
            </a:extLst>
          </p:cNvPr>
          <p:cNvSpPr>
            <a:spLocks noGrp="1"/>
          </p:cNvSpPr>
          <p:nvPr>
            <p:ph type="sldNum" sz="quarter" idx="12"/>
          </p:nvPr>
        </p:nvSpPr>
        <p:spPr/>
        <p:txBody>
          <a:bodyPr/>
          <a:lstStyle/>
          <a:p>
            <a:fld id="{6734F48E-A456-4E2F-B17E-509464F7A050}" type="slidenum">
              <a:rPr lang="en-CA" smtClean="0"/>
              <a:pPr/>
              <a:t>99</a:t>
            </a:fld>
            <a:endParaRPr lang="en-CA"/>
          </a:p>
        </p:txBody>
      </p:sp>
      <p:sp>
        <p:nvSpPr>
          <p:cNvPr id="4" name="Rectangle 3">
            <a:extLst>
              <a:ext uri="{FF2B5EF4-FFF2-40B4-BE49-F238E27FC236}">
                <a16:creationId xmlns:a16="http://schemas.microsoft.com/office/drawing/2014/main" id="{A306D620-CE5D-248E-D4D8-B6E5C12945C5}"/>
              </a:ext>
            </a:extLst>
          </p:cNvPr>
          <p:cNvSpPr/>
          <p:nvPr/>
        </p:nvSpPr>
        <p:spPr>
          <a:xfrm>
            <a:off x="1432108" y="2314600"/>
            <a:ext cx="3168352" cy="18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6" name="Graphic 5" descr="Qr Code with solid fill">
            <a:extLst>
              <a:ext uri="{FF2B5EF4-FFF2-40B4-BE49-F238E27FC236}">
                <a16:creationId xmlns:a16="http://schemas.microsoft.com/office/drawing/2014/main" id="{AA0C8FFC-2239-0D37-754D-9A33F5CCE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0308" y="2514608"/>
            <a:ext cx="664088" cy="700092"/>
          </a:xfrm>
          <a:prstGeom prst="rect">
            <a:avLst/>
          </a:prstGeom>
        </p:spPr>
      </p:pic>
      <p:sp>
        <p:nvSpPr>
          <p:cNvPr id="7" name="TextBox 6">
            <a:extLst>
              <a:ext uri="{FF2B5EF4-FFF2-40B4-BE49-F238E27FC236}">
                <a16:creationId xmlns:a16="http://schemas.microsoft.com/office/drawing/2014/main" id="{954BE0F1-C860-B478-A114-2C5633ECE4EE}"/>
              </a:ext>
            </a:extLst>
          </p:cNvPr>
          <p:cNvSpPr txBox="1"/>
          <p:nvPr/>
        </p:nvSpPr>
        <p:spPr>
          <a:xfrm>
            <a:off x="1451492" y="2521912"/>
            <a:ext cx="1375953" cy="1169551"/>
          </a:xfrm>
          <a:prstGeom prst="rect">
            <a:avLst/>
          </a:prstGeom>
          <a:noFill/>
        </p:spPr>
        <p:txBody>
          <a:bodyPr wrap="none" rtlCol="0">
            <a:spAutoFit/>
          </a:bodyPr>
          <a:lstStyle/>
          <a:p>
            <a:pPr algn="r"/>
            <a:r>
              <a:rPr lang="en-CA" sz="1400" dirty="0"/>
              <a:t>ID#: </a:t>
            </a:r>
          </a:p>
          <a:p>
            <a:pPr algn="r"/>
            <a:r>
              <a:rPr lang="en-CA" sz="1400" dirty="0"/>
              <a:t>Name:</a:t>
            </a:r>
          </a:p>
          <a:p>
            <a:pPr algn="r"/>
            <a:r>
              <a:rPr lang="en-CA" sz="1400" dirty="0"/>
              <a:t>DOB:</a:t>
            </a:r>
          </a:p>
          <a:p>
            <a:pPr algn="r"/>
            <a:r>
              <a:rPr lang="en-CA" sz="1400" dirty="0"/>
              <a:t>Sex:</a:t>
            </a:r>
          </a:p>
          <a:p>
            <a:pPr algn="r"/>
            <a:r>
              <a:rPr lang="en-CA" sz="1400" dirty="0"/>
              <a:t>Mother’s Name:</a:t>
            </a:r>
          </a:p>
        </p:txBody>
      </p:sp>
      <p:sp>
        <p:nvSpPr>
          <p:cNvPr id="8" name="TextBox 7">
            <a:extLst>
              <a:ext uri="{FF2B5EF4-FFF2-40B4-BE49-F238E27FC236}">
                <a16:creationId xmlns:a16="http://schemas.microsoft.com/office/drawing/2014/main" id="{6B330A7D-FD12-ADF6-DAC3-03CC42F8BCEE}"/>
              </a:ext>
            </a:extLst>
          </p:cNvPr>
          <p:cNvSpPr txBox="1"/>
          <p:nvPr/>
        </p:nvSpPr>
        <p:spPr>
          <a:xfrm>
            <a:off x="2827445" y="2521911"/>
            <a:ext cx="1449436" cy="1169551"/>
          </a:xfrm>
          <a:prstGeom prst="rect">
            <a:avLst/>
          </a:prstGeom>
          <a:noFill/>
        </p:spPr>
        <p:txBody>
          <a:bodyPr wrap="none" rtlCol="0">
            <a:spAutoFit/>
          </a:bodyPr>
          <a:lstStyle/>
          <a:p>
            <a:r>
              <a:rPr lang="en-CA" sz="1400" b="1" dirty="0"/>
              <a:t>123456789</a:t>
            </a:r>
          </a:p>
          <a:p>
            <a:r>
              <a:rPr lang="en-CA" sz="1400" dirty="0">
                <a:solidFill>
                  <a:srgbClr val="00B0F0"/>
                </a:solidFill>
                <a:latin typeface="Alex Brush" panose="02000400000000000000" pitchFamily="2" charset="0"/>
              </a:rPr>
              <a:t>Able Baker Chow</a:t>
            </a:r>
          </a:p>
          <a:p>
            <a:r>
              <a:rPr lang="en-CA" sz="1400" dirty="0">
                <a:solidFill>
                  <a:srgbClr val="00B0F0"/>
                </a:solidFill>
                <a:latin typeface="Alex Brush" panose="02000400000000000000" pitchFamily="2" charset="0"/>
              </a:rPr>
              <a:t>1990-06-15</a:t>
            </a:r>
          </a:p>
          <a:p>
            <a:r>
              <a:rPr lang="en-CA" sz="1400" dirty="0">
                <a:solidFill>
                  <a:srgbClr val="00B0F0"/>
                </a:solidFill>
                <a:latin typeface="Alex Brush" panose="02000400000000000000" pitchFamily="2" charset="0"/>
              </a:rPr>
              <a:t>M</a:t>
            </a:r>
          </a:p>
          <a:p>
            <a:r>
              <a:rPr lang="en-CA" sz="1400" dirty="0">
                <a:solidFill>
                  <a:srgbClr val="00B0F0"/>
                </a:solidFill>
                <a:latin typeface="Alex Brush" panose="02000400000000000000" pitchFamily="2" charset="0"/>
              </a:rPr>
              <a:t>Isabel </a:t>
            </a:r>
            <a:r>
              <a:rPr lang="en-CA" sz="1400" dirty="0" err="1">
                <a:solidFill>
                  <a:srgbClr val="00B0F0"/>
                </a:solidFill>
                <a:latin typeface="Alex Brush" panose="02000400000000000000" pitchFamily="2" charset="0"/>
              </a:rPr>
              <a:t>Mwani</a:t>
            </a:r>
            <a:r>
              <a:rPr lang="en-CA" sz="1400" dirty="0">
                <a:solidFill>
                  <a:srgbClr val="00B0F0"/>
                </a:solidFill>
                <a:latin typeface="Alex Brush" panose="02000400000000000000" pitchFamily="2" charset="0"/>
              </a:rPr>
              <a:t> Chow</a:t>
            </a:r>
          </a:p>
        </p:txBody>
      </p:sp>
      <p:sp>
        <p:nvSpPr>
          <p:cNvPr id="9" name="Rectangle 8">
            <a:extLst>
              <a:ext uri="{FF2B5EF4-FFF2-40B4-BE49-F238E27FC236}">
                <a16:creationId xmlns:a16="http://schemas.microsoft.com/office/drawing/2014/main" id="{145C7E25-F20D-5690-59F6-3CD497A07D14}"/>
              </a:ext>
            </a:extLst>
          </p:cNvPr>
          <p:cNvSpPr/>
          <p:nvPr/>
        </p:nvSpPr>
        <p:spPr>
          <a:xfrm>
            <a:off x="7087452" y="2306119"/>
            <a:ext cx="3168352" cy="1800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0" name="Graphic 9" descr="Qr Code with solid fill">
            <a:extLst>
              <a:ext uri="{FF2B5EF4-FFF2-40B4-BE49-F238E27FC236}">
                <a16:creationId xmlns:a16="http://schemas.microsoft.com/office/drawing/2014/main" id="{644CD8D4-2487-B1FA-996D-E5F97EC88B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1151" y="3031064"/>
            <a:ext cx="465049" cy="490262"/>
          </a:xfrm>
          <a:prstGeom prst="rect">
            <a:avLst/>
          </a:prstGeom>
        </p:spPr>
      </p:pic>
      <p:sp>
        <p:nvSpPr>
          <p:cNvPr id="11" name="TextBox 10">
            <a:extLst>
              <a:ext uri="{FF2B5EF4-FFF2-40B4-BE49-F238E27FC236}">
                <a16:creationId xmlns:a16="http://schemas.microsoft.com/office/drawing/2014/main" id="{4C9E5467-B5F0-5776-2E71-DAAE86558252}"/>
              </a:ext>
            </a:extLst>
          </p:cNvPr>
          <p:cNvSpPr txBox="1"/>
          <p:nvPr/>
        </p:nvSpPr>
        <p:spPr>
          <a:xfrm>
            <a:off x="7175493" y="2666160"/>
            <a:ext cx="1375953" cy="1169551"/>
          </a:xfrm>
          <a:prstGeom prst="rect">
            <a:avLst/>
          </a:prstGeom>
          <a:noFill/>
        </p:spPr>
        <p:txBody>
          <a:bodyPr wrap="none" rtlCol="0">
            <a:spAutoFit/>
          </a:bodyPr>
          <a:lstStyle/>
          <a:p>
            <a:pPr algn="r"/>
            <a:r>
              <a:rPr lang="en-CA" sz="1400" dirty="0"/>
              <a:t>ID#: </a:t>
            </a:r>
          </a:p>
          <a:p>
            <a:pPr algn="r"/>
            <a:r>
              <a:rPr lang="en-CA" sz="1400" dirty="0"/>
              <a:t>Name:</a:t>
            </a:r>
          </a:p>
          <a:p>
            <a:pPr algn="r"/>
            <a:r>
              <a:rPr lang="en-CA" sz="1400" dirty="0"/>
              <a:t>DOB:</a:t>
            </a:r>
          </a:p>
          <a:p>
            <a:pPr algn="r"/>
            <a:r>
              <a:rPr lang="en-CA" sz="1400" dirty="0"/>
              <a:t>Sex:</a:t>
            </a:r>
          </a:p>
          <a:p>
            <a:pPr algn="r"/>
            <a:r>
              <a:rPr lang="en-CA" sz="1400" dirty="0"/>
              <a:t>Mother’s Name:</a:t>
            </a:r>
          </a:p>
        </p:txBody>
      </p:sp>
      <p:sp>
        <p:nvSpPr>
          <p:cNvPr id="12" name="TextBox 11">
            <a:extLst>
              <a:ext uri="{FF2B5EF4-FFF2-40B4-BE49-F238E27FC236}">
                <a16:creationId xmlns:a16="http://schemas.microsoft.com/office/drawing/2014/main" id="{6B41717F-3483-0C8D-4925-B93455303E72}"/>
              </a:ext>
            </a:extLst>
          </p:cNvPr>
          <p:cNvSpPr txBox="1"/>
          <p:nvPr/>
        </p:nvSpPr>
        <p:spPr>
          <a:xfrm>
            <a:off x="8551446" y="2666159"/>
            <a:ext cx="1608646" cy="1169551"/>
          </a:xfrm>
          <a:prstGeom prst="rect">
            <a:avLst/>
          </a:prstGeom>
          <a:noFill/>
        </p:spPr>
        <p:txBody>
          <a:bodyPr wrap="none" rtlCol="0">
            <a:spAutoFit/>
          </a:bodyPr>
          <a:lstStyle/>
          <a:p>
            <a:r>
              <a:rPr lang="en-CA" sz="1400" dirty="0"/>
              <a:t>123456789</a:t>
            </a:r>
          </a:p>
          <a:p>
            <a:r>
              <a:rPr lang="en-CA" sz="1400" dirty="0"/>
              <a:t>Able Baker Chow</a:t>
            </a:r>
          </a:p>
          <a:p>
            <a:r>
              <a:rPr lang="en-CA" sz="1400" dirty="0"/>
              <a:t>1990-06-15</a:t>
            </a:r>
          </a:p>
          <a:p>
            <a:r>
              <a:rPr lang="en-CA" sz="1400" dirty="0"/>
              <a:t>M</a:t>
            </a:r>
          </a:p>
          <a:p>
            <a:r>
              <a:rPr lang="en-CA" sz="1400" dirty="0"/>
              <a:t>Isabel </a:t>
            </a:r>
            <a:r>
              <a:rPr lang="en-CA" sz="1400" dirty="0" err="1"/>
              <a:t>Mwani</a:t>
            </a:r>
            <a:r>
              <a:rPr lang="en-CA" sz="1400" dirty="0"/>
              <a:t> Chow</a:t>
            </a:r>
          </a:p>
        </p:txBody>
      </p:sp>
      <p:pic>
        <p:nvPicPr>
          <p:cNvPr id="14" name="Graphic 13" descr="User with solid fill">
            <a:extLst>
              <a:ext uri="{FF2B5EF4-FFF2-40B4-BE49-F238E27FC236}">
                <a16:creationId xmlns:a16="http://schemas.microsoft.com/office/drawing/2014/main" id="{FD76F073-C5D5-C714-45B5-C880BE5B59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88574" y="2450135"/>
            <a:ext cx="650202" cy="650202"/>
          </a:xfrm>
          <a:prstGeom prst="rect">
            <a:avLst/>
          </a:prstGeom>
        </p:spPr>
      </p:pic>
      <p:pic>
        <p:nvPicPr>
          <p:cNvPr id="16" name="Graphic 15" descr="Fingerprint with solid fill">
            <a:extLst>
              <a:ext uri="{FF2B5EF4-FFF2-40B4-BE49-F238E27FC236}">
                <a16:creationId xmlns:a16="http://schemas.microsoft.com/office/drawing/2014/main" id="{A32B5D53-A2B8-4081-1B7C-2E62B500B8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02892" y="2725580"/>
            <a:ext cx="914400" cy="914400"/>
          </a:xfrm>
          <a:prstGeom prst="rect">
            <a:avLst/>
          </a:prstGeom>
        </p:spPr>
      </p:pic>
      <p:pic>
        <p:nvPicPr>
          <p:cNvPr id="18" name="Graphic 17" descr="Eye Scan with solid fill">
            <a:extLst>
              <a:ext uri="{FF2B5EF4-FFF2-40B4-BE49-F238E27FC236}">
                <a16:creationId xmlns:a16="http://schemas.microsoft.com/office/drawing/2014/main" id="{5D997B9F-2A16-236C-E252-8590852B2A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45755" y="2749019"/>
            <a:ext cx="914400" cy="914400"/>
          </a:xfrm>
          <a:prstGeom prst="rect">
            <a:avLst/>
          </a:prstGeom>
        </p:spPr>
      </p:pic>
      <p:sp>
        <p:nvSpPr>
          <p:cNvPr id="19" name="Thought Bubble: Cloud 18">
            <a:extLst>
              <a:ext uri="{FF2B5EF4-FFF2-40B4-BE49-F238E27FC236}">
                <a16:creationId xmlns:a16="http://schemas.microsoft.com/office/drawing/2014/main" id="{8218A5C4-DB7B-DFA7-4E29-C6A75977B80E}"/>
              </a:ext>
            </a:extLst>
          </p:cNvPr>
          <p:cNvSpPr/>
          <p:nvPr/>
        </p:nvSpPr>
        <p:spPr>
          <a:xfrm>
            <a:off x="4698902" y="2306119"/>
            <a:ext cx="2023218" cy="1371600"/>
          </a:xfrm>
          <a:prstGeom prst="cloudCallout">
            <a:avLst>
              <a:gd name="adj1" fmla="val -34710"/>
              <a:gd name="adj2" fmla="val 79431"/>
            </a:avLst>
          </a:prstGeom>
          <a:solidFill>
            <a:schemeClr val="bg1"/>
          </a:solidFill>
          <a:ln w="381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4-digit PIN</a:t>
            </a:r>
          </a:p>
        </p:txBody>
      </p:sp>
      <p:sp>
        <p:nvSpPr>
          <p:cNvPr id="20" name="TextBox 19">
            <a:extLst>
              <a:ext uri="{FF2B5EF4-FFF2-40B4-BE49-F238E27FC236}">
                <a16:creationId xmlns:a16="http://schemas.microsoft.com/office/drawing/2014/main" id="{2F510BCC-97C5-805E-C978-03748EAFD506}"/>
              </a:ext>
            </a:extLst>
          </p:cNvPr>
          <p:cNvSpPr txBox="1"/>
          <p:nvPr/>
        </p:nvSpPr>
        <p:spPr>
          <a:xfrm>
            <a:off x="1376932" y="4750088"/>
            <a:ext cx="5040289" cy="1938992"/>
          </a:xfrm>
          <a:prstGeom prst="rect">
            <a:avLst/>
          </a:prstGeom>
          <a:noFill/>
        </p:spPr>
        <p:txBody>
          <a:bodyPr wrap="square" rtlCol="0">
            <a:spAutoFit/>
          </a:bodyPr>
          <a:lstStyle/>
          <a:p>
            <a:pPr algn="l"/>
            <a:r>
              <a:rPr lang="en-CA" sz="2000" dirty="0">
                <a:solidFill>
                  <a:schemeClr val="tx2"/>
                </a:solidFill>
                <a:latin typeface="+mj-lt"/>
              </a:rPr>
              <a:t>A simple pre-barcoded card with key demographics either typed or handwritten can be effective. If put in a plastic sleeve, these can be an inexpensive and durable option. If a PIN is associated with the card’s ID#, these can provide two-factor authentication.</a:t>
            </a:r>
          </a:p>
        </p:txBody>
      </p:sp>
      <p:sp>
        <p:nvSpPr>
          <p:cNvPr id="21" name="TextBox 20">
            <a:extLst>
              <a:ext uri="{FF2B5EF4-FFF2-40B4-BE49-F238E27FC236}">
                <a16:creationId xmlns:a16="http://schemas.microsoft.com/office/drawing/2014/main" id="{91BF5705-E69B-923C-60E0-90F214474C83}"/>
              </a:ext>
            </a:extLst>
          </p:cNvPr>
          <p:cNvSpPr txBox="1"/>
          <p:nvPr/>
        </p:nvSpPr>
        <p:spPr>
          <a:xfrm>
            <a:off x="6976962" y="4750088"/>
            <a:ext cx="3148968" cy="2246769"/>
          </a:xfrm>
          <a:prstGeom prst="rect">
            <a:avLst/>
          </a:prstGeom>
          <a:noFill/>
        </p:spPr>
        <p:txBody>
          <a:bodyPr wrap="square" rtlCol="0">
            <a:spAutoFit/>
          </a:bodyPr>
          <a:lstStyle/>
          <a:p>
            <a:pPr algn="l"/>
            <a:r>
              <a:rPr lang="en-CA" sz="2000" dirty="0">
                <a:solidFill>
                  <a:schemeClr val="tx2"/>
                </a:solidFill>
                <a:latin typeface="+mj-lt"/>
              </a:rPr>
              <a:t>Printed plastic cards that include a person’s picture add forgery protection and support two factor authentication. Photo capture and card printing requires special equipment.</a:t>
            </a:r>
          </a:p>
        </p:txBody>
      </p:sp>
      <p:sp>
        <p:nvSpPr>
          <p:cNvPr id="22" name="TextBox 21">
            <a:extLst>
              <a:ext uri="{FF2B5EF4-FFF2-40B4-BE49-F238E27FC236}">
                <a16:creationId xmlns:a16="http://schemas.microsoft.com/office/drawing/2014/main" id="{FD93515D-C224-EEF0-6379-FBDF07435888}"/>
              </a:ext>
            </a:extLst>
          </p:cNvPr>
          <p:cNvSpPr txBox="1"/>
          <p:nvPr/>
        </p:nvSpPr>
        <p:spPr>
          <a:xfrm>
            <a:off x="10685671" y="4750088"/>
            <a:ext cx="3148968" cy="2246769"/>
          </a:xfrm>
          <a:prstGeom prst="rect">
            <a:avLst/>
          </a:prstGeom>
          <a:noFill/>
        </p:spPr>
        <p:txBody>
          <a:bodyPr wrap="square" rtlCol="0">
            <a:spAutoFit/>
          </a:bodyPr>
          <a:lstStyle/>
          <a:p>
            <a:pPr algn="l"/>
            <a:r>
              <a:rPr lang="en-CA" sz="2000" dirty="0">
                <a:solidFill>
                  <a:schemeClr val="tx2"/>
                </a:solidFill>
                <a:latin typeface="+mj-lt"/>
              </a:rPr>
              <a:t>Biometric options such as iris scans or fingerprints may be leveraged for adult persons. Collecting the scans and deploying readers at scale can have non-trivial cost implications. </a:t>
            </a:r>
          </a:p>
        </p:txBody>
      </p:sp>
    </p:spTree>
    <p:extLst>
      <p:ext uri="{BB962C8B-B14F-4D97-AF65-F5344CB8AC3E}">
        <p14:creationId xmlns:p14="http://schemas.microsoft.com/office/powerpoint/2010/main" val="3181194185"/>
      </p:ext>
    </p:extLst>
  </p:cSld>
  <p:clrMapOvr>
    <a:masterClrMapping/>
  </p:clrMapOvr>
</p:sld>
</file>

<file path=ppt/theme/theme1.xml><?xml version="1.0" encoding="utf-8"?>
<a:theme xmlns:a="http://schemas.openxmlformats.org/drawingml/2006/main" name="ecGroup PPT template 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smtClean="0">
            <a:solidFill>
              <a:schemeClr val="tx2"/>
            </a:solidFill>
          </a:defRPr>
        </a:defPPr>
      </a:lstStyle>
    </a:txDef>
  </a:objectDefaults>
  <a:extraClrSchemeLst/>
  <a:extLst>
    <a:ext uri="{05A4C25C-085E-4340-85A3-A5531E510DB2}">
      <thm15:themeFamily xmlns:thm15="http://schemas.microsoft.com/office/thememl/2012/main" name="17-09-14 cycle 3 draft (notional) spec" id="{9A67F329-987B-47B2-A5B4-F181926CA689}" vid="{2250023F-EDB6-4F2A-8B04-18F2492E9D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ecGroup PPT Template</Template>
  <TotalTime>19102</TotalTime>
  <Words>6393</Words>
  <Application>Microsoft Office PowerPoint</Application>
  <PresentationFormat>Custom</PresentationFormat>
  <Paragraphs>820</Paragraphs>
  <Slides>110</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Alex Brush</vt:lpstr>
      <vt:lpstr>Arial</vt:lpstr>
      <vt:lpstr>Calibri</vt:lpstr>
      <vt:lpstr>Candara</vt:lpstr>
      <vt:lpstr>Courier New</vt:lpstr>
      <vt:lpstr>Wingdings</vt:lpstr>
      <vt:lpstr>ecGroup PPT template 16x9</vt:lpstr>
      <vt:lpstr>Digital Health Investment Rationale</vt:lpstr>
      <vt:lpstr>Workshop Agenda </vt:lpstr>
      <vt:lpstr>PowerPoint Presentation</vt:lpstr>
      <vt:lpstr>Where are we 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 status</vt:lpstr>
      <vt:lpstr>PowerPoint Presentation</vt:lpstr>
      <vt:lpstr>PowerPoint Presentation</vt:lpstr>
      <vt:lpstr>PowerPoint Presentation</vt:lpstr>
      <vt:lpstr>PowerPoint Presentation</vt:lpstr>
      <vt:lpstr>PowerPoint Presentation</vt:lpstr>
      <vt:lpstr>Workshop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mitigate risk, the Toolkit leverages accepted international norms, standards, and conformance-testable architectural patterns. Data-informed decisions are based on credible global 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Workshop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Regulated actors</vt:lpstr>
      <vt:lpstr>Data sharing</vt:lpstr>
      <vt:lpstr>Important definitions</vt:lpstr>
      <vt:lpstr>Data Sharing Recommendation</vt:lpstr>
      <vt:lpstr>Data sharing</vt:lpstr>
      <vt:lpstr>Data blocking</vt:lpstr>
      <vt:lpstr>Systems engineering principles</vt:lpstr>
      <vt:lpstr>PowerPoint Presentation</vt:lpstr>
      <vt:lpstr>Management Principles</vt:lpstr>
      <vt:lpstr>Conceptual PMO structure</vt:lpstr>
      <vt:lpstr>Conceptual PMO structure</vt:lpstr>
      <vt:lpstr>Adoption Principles</vt:lpstr>
      <vt:lpstr>PowerPoint Presentation</vt:lpstr>
      <vt:lpstr>Buy vs Build HIE infrastructure options</vt:lpstr>
      <vt:lpstr>Health ID credential options</vt:lpstr>
      <vt:lpstr>Critical slice implementations</vt:lpstr>
      <vt:lpstr>PowerPoint Presentation</vt:lpstr>
      <vt:lpstr>PowerPoint Presentation</vt:lpstr>
      <vt:lpstr>PowerPoint Presentation</vt:lpstr>
      <vt:lpstr>Workshop Agenda </vt:lpstr>
      <vt:lpstr>PowerPoint Presentation</vt:lpstr>
      <vt:lpstr>Implementation cost &amp; time drivers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Blueprint v3 Project</dc:title>
  <dc:creator>Derek Ritz</dc:creator>
  <cp:lastModifiedBy>Ali Habib</cp:lastModifiedBy>
  <cp:revision>57</cp:revision>
  <dcterms:created xsi:type="dcterms:W3CDTF">2020-07-08T00:50:54Z</dcterms:created>
  <dcterms:modified xsi:type="dcterms:W3CDTF">2024-11-22T23:25:24Z</dcterms:modified>
</cp:coreProperties>
</file>